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Lst>
  <p:notesMasterIdLst>
    <p:notesMasterId r:id="rId34"/>
  </p:notesMasterIdLst>
  <p:sldIdLst>
    <p:sldId id="256" r:id="rId6"/>
    <p:sldId id="296" r:id="rId7"/>
    <p:sldId id="257" r:id="rId8"/>
    <p:sldId id="260" r:id="rId9"/>
    <p:sldId id="283" r:id="rId10"/>
    <p:sldId id="269" r:id="rId11"/>
    <p:sldId id="280" r:id="rId12"/>
    <p:sldId id="281" r:id="rId13"/>
    <p:sldId id="258" r:id="rId14"/>
    <p:sldId id="293" r:id="rId15"/>
    <p:sldId id="263" r:id="rId16"/>
    <p:sldId id="271" r:id="rId17"/>
    <p:sldId id="298" r:id="rId18"/>
    <p:sldId id="264" r:id="rId19"/>
    <p:sldId id="265" r:id="rId20"/>
    <p:sldId id="266" r:id="rId21"/>
    <p:sldId id="270" r:id="rId22"/>
    <p:sldId id="276" r:id="rId23"/>
    <p:sldId id="267" r:id="rId24"/>
    <p:sldId id="282" r:id="rId25"/>
    <p:sldId id="277" r:id="rId26"/>
    <p:sldId id="297" r:id="rId27"/>
    <p:sldId id="275" r:id="rId28"/>
    <p:sldId id="273" r:id="rId29"/>
    <p:sldId id="279" r:id="rId30"/>
    <p:sldId id="274" r:id="rId31"/>
    <p:sldId id="294" r:id="rId32"/>
    <p:sldId id="2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0FA98E-154E-8A4D-CE60-5ADFD1AA8073}" name="Stevie McKeeman" initials="SM" userId="S::stevie@omca.com::d6b93f17-f440-4375-9d9f-c62b0af8cab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64EDD6-A95F-46EF-81D5-2AB25E4518DD}" v="79" dt="2023-06-07T12:26:59.959"/>
    <p1510:client id="{B8289E22-B8EB-1BE4-E6D4-A88AD10F1FDD}" v="236" dt="2023-06-06T12:45:36.014"/>
    <p1510:client id="{BDFE1D65-4049-3FB6-7240-3C17A88267AC}" v="401" dt="2023-06-06T23:26:00.6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588" autoAdjust="0"/>
  </p:normalViewPr>
  <p:slideViewPr>
    <p:cSldViewPr snapToGrid="0">
      <p:cViewPr varScale="1">
        <p:scale>
          <a:sx n="77" d="100"/>
          <a:sy n="77" d="100"/>
        </p:scale>
        <p:origin x="18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McGregor" userId="S::jennifer@omca.com::6bd9405c-74a3-453f-bb3c-dc4f91021488" providerId="AD" clId="Web-{D5B47A6E-BA5E-95C2-8794-6E79351AC43C}"/>
    <pc:docChg chg="modSld">
      <pc:chgData name="Jennifer McGregor" userId="S::jennifer@omca.com::6bd9405c-74a3-453f-bb3c-dc4f91021488" providerId="AD" clId="Web-{D5B47A6E-BA5E-95C2-8794-6E79351AC43C}" dt="2023-06-05T22:17:44.212" v="627" actId="20577"/>
      <pc:docMkLst>
        <pc:docMk/>
      </pc:docMkLst>
      <pc:sldChg chg="modSp modNotes">
        <pc:chgData name="Jennifer McGregor" userId="S::jennifer@omca.com::6bd9405c-74a3-453f-bb3c-dc4f91021488" providerId="AD" clId="Web-{D5B47A6E-BA5E-95C2-8794-6E79351AC43C}" dt="2023-06-05T21:29:17.038" v="161" actId="20577"/>
        <pc:sldMkLst>
          <pc:docMk/>
          <pc:sldMk cId="2180271121" sldId="258"/>
        </pc:sldMkLst>
        <pc:spChg chg="mod">
          <ac:chgData name="Jennifer McGregor" userId="S::jennifer@omca.com::6bd9405c-74a3-453f-bb3c-dc4f91021488" providerId="AD" clId="Web-{D5B47A6E-BA5E-95C2-8794-6E79351AC43C}" dt="2023-06-05T21:29:17.038" v="161" actId="20577"/>
          <ac:spMkLst>
            <pc:docMk/>
            <pc:sldMk cId="2180271121" sldId="258"/>
            <ac:spMk id="3" creationId="{9F5919A5-644C-3417-8613-1152691E4019}"/>
          </ac:spMkLst>
        </pc:spChg>
      </pc:sldChg>
      <pc:sldChg chg="modSp modNotes">
        <pc:chgData name="Jennifer McGregor" userId="S::jennifer@omca.com::6bd9405c-74a3-453f-bb3c-dc4f91021488" providerId="AD" clId="Web-{D5B47A6E-BA5E-95C2-8794-6E79351AC43C}" dt="2023-06-05T21:18:38.277" v="20" actId="20577"/>
        <pc:sldMkLst>
          <pc:docMk/>
          <pc:sldMk cId="2950118956" sldId="260"/>
        </pc:sldMkLst>
        <pc:graphicFrameChg chg="mod modGraphic">
          <ac:chgData name="Jennifer McGregor" userId="S::jennifer@omca.com::6bd9405c-74a3-453f-bb3c-dc4f91021488" providerId="AD" clId="Web-{D5B47A6E-BA5E-95C2-8794-6E79351AC43C}" dt="2023-06-05T21:18:38.277" v="20" actId="20577"/>
          <ac:graphicFrameMkLst>
            <pc:docMk/>
            <pc:sldMk cId="2950118956" sldId="260"/>
            <ac:graphicFrameMk id="7" creationId="{E977DFA1-A722-583B-F431-1DA07AED55D2}"/>
          </ac:graphicFrameMkLst>
        </pc:graphicFrameChg>
      </pc:sldChg>
      <pc:sldChg chg="modNotes">
        <pc:chgData name="Jennifer McGregor" userId="S::jennifer@omca.com::6bd9405c-74a3-453f-bb3c-dc4f91021488" providerId="AD" clId="Web-{D5B47A6E-BA5E-95C2-8794-6E79351AC43C}" dt="2023-06-05T21:30:59.928" v="172"/>
        <pc:sldMkLst>
          <pc:docMk/>
          <pc:sldMk cId="1434373488" sldId="263"/>
        </pc:sldMkLst>
      </pc:sldChg>
      <pc:sldChg chg="modNotes">
        <pc:chgData name="Jennifer McGregor" userId="S::jennifer@omca.com::6bd9405c-74a3-453f-bb3c-dc4f91021488" providerId="AD" clId="Web-{D5B47A6E-BA5E-95C2-8794-6E79351AC43C}" dt="2023-06-05T21:35:04.380" v="232"/>
        <pc:sldMkLst>
          <pc:docMk/>
          <pc:sldMk cId="3133579667" sldId="264"/>
        </pc:sldMkLst>
      </pc:sldChg>
      <pc:sldChg chg="modSp modNotes">
        <pc:chgData name="Jennifer McGregor" userId="S::jennifer@omca.com::6bd9405c-74a3-453f-bb3c-dc4f91021488" providerId="AD" clId="Web-{D5B47A6E-BA5E-95C2-8794-6E79351AC43C}" dt="2023-06-05T21:37:41.082" v="300" actId="20577"/>
        <pc:sldMkLst>
          <pc:docMk/>
          <pc:sldMk cId="2129954734" sldId="265"/>
        </pc:sldMkLst>
        <pc:spChg chg="mod">
          <ac:chgData name="Jennifer McGregor" userId="S::jennifer@omca.com::6bd9405c-74a3-453f-bb3c-dc4f91021488" providerId="AD" clId="Web-{D5B47A6E-BA5E-95C2-8794-6E79351AC43C}" dt="2023-06-05T21:37:41.082" v="300" actId="20577"/>
          <ac:spMkLst>
            <pc:docMk/>
            <pc:sldMk cId="2129954734" sldId="265"/>
            <ac:spMk id="3" creationId="{E9779AFF-EBA9-91C1-B8A9-9EEE2F9B389A}"/>
          </ac:spMkLst>
        </pc:spChg>
      </pc:sldChg>
      <pc:sldChg chg="modSp modNotes">
        <pc:chgData name="Jennifer McGregor" userId="S::jennifer@omca.com::6bd9405c-74a3-453f-bb3c-dc4f91021488" providerId="AD" clId="Web-{D5B47A6E-BA5E-95C2-8794-6E79351AC43C}" dt="2023-06-05T21:38:25.394" v="302" actId="20577"/>
        <pc:sldMkLst>
          <pc:docMk/>
          <pc:sldMk cId="3427565871" sldId="266"/>
        </pc:sldMkLst>
        <pc:spChg chg="mod">
          <ac:chgData name="Jennifer McGregor" userId="S::jennifer@omca.com::6bd9405c-74a3-453f-bb3c-dc4f91021488" providerId="AD" clId="Web-{D5B47A6E-BA5E-95C2-8794-6E79351AC43C}" dt="2023-06-05T21:38:25.394" v="302" actId="20577"/>
          <ac:spMkLst>
            <pc:docMk/>
            <pc:sldMk cId="3427565871" sldId="266"/>
            <ac:spMk id="3" creationId="{78A65A36-1239-85D8-4FDB-1079AA1E8E5F}"/>
          </ac:spMkLst>
        </pc:spChg>
      </pc:sldChg>
      <pc:sldChg chg="addSp delSp modSp modNotes">
        <pc:chgData name="Jennifer McGregor" userId="S::jennifer@omca.com::6bd9405c-74a3-453f-bb3c-dc4f91021488" providerId="AD" clId="Web-{D5B47A6E-BA5E-95C2-8794-6E79351AC43C}" dt="2023-06-05T21:44:19.829" v="327"/>
        <pc:sldMkLst>
          <pc:docMk/>
          <pc:sldMk cId="274636787" sldId="267"/>
        </pc:sldMkLst>
        <pc:spChg chg="add del mod">
          <ac:chgData name="Jennifer McGregor" userId="S::jennifer@omca.com::6bd9405c-74a3-453f-bb3c-dc4f91021488" providerId="AD" clId="Web-{D5B47A6E-BA5E-95C2-8794-6E79351AC43C}" dt="2023-06-05T21:43:44.251" v="325"/>
          <ac:spMkLst>
            <pc:docMk/>
            <pc:sldMk cId="274636787" sldId="267"/>
            <ac:spMk id="6" creationId="{E83EBD5C-D0CF-BD3B-DF7E-E8849C48E3AF}"/>
          </ac:spMkLst>
        </pc:spChg>
      </pc:sldChg>
      <pc:sldChg chg="modSp modNotes">
        <pc:chgData name="Jennifer McGregor" userId="S::jennifer@omca.com::6bd9405c-74a3-453f-bb3c-dc4f91021488" providerId="AD" clId="Web-{D5B47A6E-BA5E-95C2-8794-6E79351AC43C}" dt="2023-06-05T21:22:17.744" v="58" actId="20577"/>
        <pc:sldMkLst>
          <pc:docMk/>
          <pc:sldMk cId="4134387883" sldId="269"/>
        </pc:sldMkLst>
        <pc:spChg chg="mod">
          <ac:chgData name="Jennifer McGregor" userId="S::jennifer@omca.com::6bd9405c-74a3-453f-bb3c-dc4f91021488" providerId="AD" clId="Web-{D5B47A6E-BA5E-95C2-8794-6E79351AC43C}" dt="2023-06-05T21:22:17.744" v="58" actId="20577"/>
          <ac:spMkLst>
            <pc:docMk/>
            <pc:sldMk cId="4134387883" sldId="269"/>
            <ac:spMk id="3" creationId="{193A7EA4-59FE-AF45-BBA4-1575F8C2CDFA}"/>
          </ac:spMkLst>
        </pc:spChg>
      </pc:sldChg>
      <pc:sldChg chg="modSp modNotes">
        <pc:chgData name="Jennifer McGregor" userId="S::jennifer@omca.com::6bd9405c-74a3-453f-bb3c-dc4f91021488" providerId="AD" clId="Web-{D5B47A6E-BA5E-95C2-8794-6E79351AC43C}" dt="2023-06-05T21:40:20.831" v="313" actId="20577"/>
        <pc:sldMkLst>
          <pc:docMk/>
          <pc:sldMk cId="3971810379" sldId="270"/>
        </pc:sldMkLst>
        <pc:graphicFrameChg chg="mod modGraphic">
          <ac:chgData name="Jennifer McGregor" userId="S::jennifer@omca.com::6bd9405c-74a3-453f-bb3c-dc4f91021488" providerId="AD" clId="Web-{D5B47A6E-BA5E-95C2-8794-6E79351AC43C}" dt="2023-06-05T21:40:20.831" v="313" actId="20577"/>
          <ac:graphicFrameMkLst>
            <pc:docMk/>
            <pc:sldMk cId="3971810379" sldId="270"/>
            <ac:graphicFrameMk id="5" creationId="{52683CC9-3AA2-4DDC-66F2-903D7E872511}"/>
          </ac:graphicFrameMkLst>
        </pc:graphicFrameChg>
      </pc:sldChg>
      <pc:sldChg chg="modSp modNotes">
        <pc:chgData name="Jennifer McGregor" userId="S::jennifer@omca.com::6bd9405c-74a3-453f-bb3c-dc4f91021488" providerId="AD" clId="Web-{D5B47A6E-BA5E-95C2-8794-6E79351AC43C}" dt="2023-06-05T21:33:51.911" v="230" actId="14100"/>
        <pc:sldMkLst>
          <pc:docMk/>
          <pc:sldMk cId="1345027269" sldId="271"/>
        </pc:sldMkLst>
        <pc:spChg chg="mod">
          <ac:chgData name="Jennifer McGregor" userId="S::jennifer@omca.com::6bd9405c-74a3-453f-bb3c-dc4f91021488" providerId="AD" clId="Web-{D5B47A6E-BA5E-95C2-8794-6E79351AC43C}" dt="2023-06-05T21:33:51.911" v="230" actId="14100"/>
          <ac:spMkLst>
            <pc:docMk/>
            <pc:sldMk cId="1345027269" sldId="271"/>
            <ac:spMk id="3" creationId="{6F0262FD-A73D-F3FD-F4C8-B49EB1E69554}"/>
          </ac:spMkLst>
        </pc:spChg>
      </pc:sldChg>
      <pc:sldChg chg="modSp modNotes">
        <pc:chgData name="Jennifer McGregor" userId="S::jennifer@omca.com::6bd9405c-74a3-453f-bb3c-dc4f91021488" providerId="AD" clId="Web-{D5B47A6E-BA5E-95C2-8794-6E79351AC43C}" dt="2023-06-05T21:56:24.011" v="602"/>
        <pc:sldMkLst>
          <pc:docMk/>
          <pc:sldMk cId="3878271599" sldId="274"/>
        </pc:sldMkLst>
        <pc:graphicFrameChg chg="modGraphic">
          <ac:chgData name="Jennifer McGregor" userId="S::jennifer@omca.com::6bd9405c-74a3-453f-bb3c-dc4f91021488" providerId="AD" clId="Web-{D5B47A6E-BA5E-95C2-8794-6E79351AC43C}" dt="2023-06-05T21:55:48.887" v="585" actId="20577"/>
          <ac:graphicFrameMkLst>
            <pc:docMk/>
            <pc:sldMk cId="3878271599" sldId="274"/>
            <ac:graphicFrameMk id="5" creationId="{F900BE2D-F4D4-A266-18AC-3B2BBAD24A82}"/>
          </ac:graphicFrameMkLst>
        </pc:graphicFrameChg>
      </pc:sldChg>
      <pc:sldChg chg="modSp modNotes">
        <pc:chgData name="Jennifer McGregor" userId="S::jennifer@omca.com::6bd9405c-74a3-453f-bb3c-dc4f91021488" providerId="AD" clId="Web-{D5B47A6E-BA5E-95C2-8794-6E79351AC43C}" dt="2023-06-05T21:51:38.529" v="453" actId="1076"/>
        <pc:sldMkLst>
          <pc:docMk/>
          <pc:sldMk cId="2781593377" sldId="275"/>
        </pc:sldMkLst>
        <pc:graphicFrameChg chg="mod">
          <ac:chgData name="Jennifer McGregor" userId="S::jennifer@omca.com::6bd9405c-74a3-453f-bb3c-dc4f91021488" providerId="AD" clId="Web-{D5B47A6E-BA5E-95C2-8794-6E79351AC43C}" dt="2023-06-05T21:51:38.529" v="453" actId="1076"/>
          <ac:graphicFrameMkLst>
            <pc:docMk/>
            <pc:sldMk cId="2781593377" sldId="275"/>
            <ac:graphicFrameMk id="15" creationId="{80C6CE16-B1D1-6669-0D42-A99ED3866F59}"/>
          </ac:graphicFrameMkLst>
        </pc:graphicFrameChg>
      </pc:sldChg>
      <pc:sldChg chg="modSp modNotes">
        <pc:chgData name="Jennifer McGregor" userId="S::jennifer@omca.com::6bd9405c-74a3-453f-bb3c-dc4f91021488" providerId="AD" clId="Web-{D5B47A6E-BA5E-95C2-8794-6E79351AC43C}" dt="2023-06-05T21:42:57.064" v="321" actId="20577"/>
        <pc:sldMkLst>
          <pc:docMk/>
          <pc:sldMk cId="181833437" sldId="276"/>
        </pc:sldMkLst>
        <pc:spChg chg="mod">
          <ac:chgData name="Jennifer McGregor" userId="S::jennifer@omca.com::6bd9405c-74a3-453f-bb3c-dc4f91021488" providerId="AD" clId="Web-{D5B47A6E-BA5E-95C2-8794-6E79351AC43C}" dt="2023-06-05T21:42:57.064" v="321" actId="20577"/>
          <ac:spMkLst>
            <pc:docMk/>
            <pc:sldMk cId="181833437" sldId="276"/>
            <ac:spMk id="2" creationId="{1B0B1B00-5273-DC84-05CF-AA5E5D4CCC01}"/>
          </ac:spMkLst>
        </pc:spChg>
        <pc:spChg chg="mod">
          <ac:chgData name="Jennifer McGregor" userId="S::jennifer@omca.com::6bd9405c-74a3-453f-bb3c-dc4f91021488" providerId="AD" clId="Web-{D5B47A6E-BA5E-95C2-8794-6E79351AC43C}" dt="2023-06-05T21:42:51.470" v="320" actId="20577"/>
          <ac:spMkLst>
            <pc:docMk/>
            <pc:sldMk cId="181833437" sldId="276"/>
            <ac:spMk id="3" creationId="{F2777EAD-CBD3-029A-0012-0206938385D0}"/>
          </ac:spMkLst>
        </pc:spChg>
      </pc:sldChg>
      <pc:sldChg chg="modSp modNotes">
        <pc:chgData name="Jennifer McGregor" userId="S::jennifer@omca.com::6bd9405c-74a3-453f-bb3c-dc4f91021488" providerId="AD" clId="Web-{D5B47A6E-BA5E-95C2-8794-6E79351AC43C}" dt="2023-06-05T21:50:43.467" v="450" actId="20577"/>
        <pc:sldMkLst>
          <pc:docMk/>
          <pc:sldMk cId="1505483628" sldId="277"/>
        </pc:sldMkLst>
        <pc:graphicFrameChg chg="modGraphic">
          <ac:chgData name="Jennifer McGregor" userId="S::jennifer@omca.com::6bd9405c-74a3-453f-bb3c-dc4f91021488" providerId="AD" clId="Web-{D5B47A6E-BA5E-95C2-8794-6E79351AC43C}" dt="2023-06-05T21:50:43.467" v="450" actId="20577"/>
          <ac:graphicFrameMkLst>
            <pc:docMk/>
            <pc:sldMk cId="1505483628" sldId="277"/>
            <ac:graphicFrameMk id="5" creationId="{C14695E3-BBA7-CC60-2294-D1091DA2FB18}"/>
          </ac:graphicFrameMkLst>
        </pc:graphicFrameChg>
      </pc:sldChg>
      <pc:sldChg chg="modSp modNotes">
        <pc:chgData name="Jennifer McGregor" userId="S::jennifer@omca.com::6bd9405c-74a3-453f-bb3c-dc4f91021488" providerId="AD" clId="Web-{D5B47A6E-BA5E-95C2-8794-6E79351AC43C}" dt="2023-06-05T21:53:47.762" v="532" actId="20577"/>
        <pc:sldMkLst>
          <pc:docMk/>
          <pc:sldMk cId="3492238084" sldId="279"/>
        </pc:sldMkLst>
        <pc:spChg chg="mod">
          <ac:chgData name="Jennifer McGregor" userId="S::jennifer@omca.com::6bd9405c-74a3-453f-bb3c-dc4f91021488" providerId="AD" clId="Web-{D5B47A6E-BA5E-95C2-8794-6E79351AC43C}" dt="2023-06-05T21:53:47.762" v="532" actId="20577"/>
          <ac:spMkLst>
            <pc:docMk/>
            <pc:sldMk cId="3492238084" sldId="279"/>
            <ac:spMk id="3" creationId="{EA5CA697-ADF5-2020-A5CD-53F0A74FFF44}"/>
          </ac:spMkLst>
        </pc:spChg>
      </pc:sldChg>
      <pc:sldChg chg="modSp modNotes">
        <pc:chgData name="Jennifer McGregor" userId="S::jennifer@omca.com::6bd9405c-74a3-453f-bb3c-dc4f91021488" providerId="AD" clId="Web-{D5B47A6E-BA5E-95C2-8794-6E79351AC43C}" dt="2023-06-05T21:24:59.540" v="91" actId="20577"/>
        <pc:sldMkLst>
          <pc:docMk/>
          <pc:sldMk cId="3443091356" sldId="280"/>
        </pc:sldMkLst>
        <pc:graphicFrameChg chg="mod modGraphic">
          <ac:chgData name="Jennifer McGregor" userId="S::jennifer@omca.com::6bd9405c-74a3-453f-bb3c-dc4f91021488" providerId="AD" clId="Web-{D5B47A6E-BA5E-95C2-8794-6E79351AC43C}" dt="2023-06-05T21:24:59.540" v="91" actId="20577"/>
          <ac:graphicFrameMkLst>
            <pc:docMk/>
            <pc:sldMk cId="3443091356" sldId="280"/>
            <ac:graphicFrameMk id="7" creationId="{1A8F8C7C-D883-CB4C-3BE8-E3555DC146E9}"/>
          </ac:graphicFrameMkLst>
        </pc:graphicFrameChg>
      </pc:sldChg>
      <pc:sldChg chg="modSp modNotes">
        <pc:chgData name="Jennifer McGregor" userId="S::jennifer@omca.com::6bd9405c-74a3-453f-bb3c-dc4f91021488" providerId="AD" clId="Web-{D5B47A6E-BA5E-95C2-8794-6E79351AC43C}" dt="2023-06-05T21:47:44.718" v="381" actId="20577"/>
        <pc:sldMkLst>
          <pc:docMk/>
          <pc:sldMk cId="4168582364" sldId="282"/>
        </pc:sldMkLst>
        <pc:graphicFrameChg chg="modGraphic">
          <ac:chgData name="Jennifer McGregor" userId="S::jennifer@omca.com::6bd9405c-74a3-453f-bb3c-dc4f91021488" providerId="AD" clId="Web-{D5B47A6E-BA5E-95C2-8794-6E79351AC43C}" dt="2023-06-05T21:47:44.718" v="381" actId="20577"/>
          <ac:graphicFrameMkLst>
            <pc:docMk/>
            <pc:sldMk cId="4168582364" sldId="282"/>
            <ac:graphicFrameMk id="5" creationId="{EDFE54F3-C3AD-9CC2-5FC6-38E794BC01FB}"/>
          </ac:graphicFrameMkLst>
        </pc:graphicFrameChg>
      </pc:sldChg>
      <pc:sldChg chg="modSp modNotes">
        <pc:chgData name="Jennifer McGregor" userId="S::jennifer@omca.com::6bd9405c-74a3-453f-bb3c-dc4f91021488" providerId="AD" clId="Web-{D5B47A6E-BA5E-95C2-8794-6E79351AC43C}" dt="2023-06-05T21:30:09.397" v="170" actId="20577"/>
        <pc:sldMkLst>
          <pc:docMk/>
          <pc:sldMk cId="1009874679" sldId="293"/>
        </pc:sldMkLst>
        <pc:spChg chg="mod">
          <ac:chgData name="Jennifer McGregor" userId="S::jennifer@omca.com::6bd9405c-74a3-453f-bb3c-dc4f91021488" providerId="AD" clId="Web-{D5B47A6E-BA5E-95C2-8794-6E79351AC43C}" dt="2023-06-05T21:30:09.397" v="170" actId="20577"/>
          <ac:spMkLst>
            <pc:docMk/>
            <pc:sldMk cId="1009874679" sldId="293"/>
            <ac:spMk id="3" creationId="{9C335AC1-9A63-D2CD-AC83-57B0AA5EEBFD}"/>
          </ac:spMkLst>
        </pc:spChg>
      </pc:sldChg>
      <pc:sldChg chg="modSp modNotes">
        <pc:chgData name="Jennifer McGregor" userId="S::jennifer@omca.com::6bd9405c-74a3-453f-bb3c-dc4f91021488" providerId="AD" clId="Web-{D5B47A6E-BA5E-95C2-8794-6E79351AC43C}" dt="2023-06-05T22:17:44.212" v="627" actId="20577"/>
        <pc:sldMkLst>
          <pc:docMk/>
          <pc:sldMk cId="4107265257" sldId="295"/>
        </pc:sldMkLst>
        <pc:spChg chg="mod">
          <ac:chgData name="Jennifer McGregor" userId="S::jennifer@omca.com::6bd9405c-74a3-453f-bb3c-dc4f91021488" providerId="AD" clId="Web-{D5B47A6E-BA5E-95C2-8794-6E79351AC43C}" dt="2023-06-05T22:17:21.618" v="607" actId="20577"/>
          <ac:spMkLst>
            <pc:docMk/>
            <pc:sldMk cId="4107265257" sldId="295"/>
            <ac:spMk id="2" creationId="{EB7B4970-B3A8-D872-CCA1-8EB22074C341}"/>
          </ac:spMkLst>
        </pc:spChg>
        <pc:spChg chg="mod">
          <ac:chgData name="Jennifer McGregor" userId="S::jennifer@omca.com::6bd9405c-74a3-453f-bb3c-dc4f91021488" providerId="AD" clId="Web-{D5B47A6E-BA5E-95C2-8794-6E79351AC43C}" dt="2023-06-05T22:17:44.212" v="627" actId="20577"/>
          <ac:spMkLst>
            <pc:docMk/>
            <pc:sldMk cId="4107265257" sldId="295"/>
            <ac:spMk id="3" creationId="{D6FA3B11-B1F6-011E-8F40-D86595F063F0}"/>
          </ac:spMkLst>
        </pc:spChg>
      </pc:sldChg>
    </pc:docChg>
  </pc:docChgLst>
  <pc:docChgLst>
    <pc:chgData name="Jennifer McGregor" userId="S::jennifer@omca.com::6bd9405c-74a3-453f-bb3c-dc4f91021488" providerId="AD" clId="Web-{B8289E22-B8EB-1BE4-E6D4-A88AD10F1FDD}"/>
    <pc:docChg chg="addSld delSld modSld addMainMaster modMainMaster">
      <pc:chgData name="Jennifer McGregor" userId="S::jennifer@omca.com::6bd9405c-74a3-453f-bb3c-dc4f91021488" providerId="AD" clId="Web-{B8289E22-B8EB-1BE4-E6D4-A88AD10F1FDD}" dt="2023-06-06T12:45:36.014" v="278" actId="20577"/>
      <pc:docMkLst>
        <pc:docMk/>
      </pc:docMkLst>
      <pc:sldChg chg="modNotes">
        <pc:chgData name="Jennifer McGregor" userId="S::jennifer@omca.com::6bd9405c-74a3-453f-bb3c-dc4f91021488" providerId="AD" clId="Web-{B8289E22-B8EB-1BE4-E6D4-A88AD10F1FDD}" dt="2023-06-06T12:29:15.376" v="54"/>
        <pc:sldMkLst>
          <pc:docMk/>
          <pc:sldMk cId="3524957885" sldId="257"/>
        </pc:sldMkLst>
      </pc:sldChg>
      <pc:sldChg chg="modSp">
        <pc:chgData name="Jennifer McGregor" userId="S::jennifer@omca.com::6bd9405c-74a3-453f-bb3c-dc4f91021488" providerId="AD" clId="Web-{B8289E22-B8EB-1BE4-E6D4-A88AD10F1FDD}" dt="2023-06-06T12:45:18.358" v="276" actId="20577"/>
        <pc:sldMkLst>
          <pc:docMk/>
          <pc:sldMk cId="3133579667" sldId="264"/>
        </pc:sldMkLst>
        <pc:spChg chg="mod">
          <ac:chgData name="Jennifer McGregor" userId="S::jennifer@omca.com::6bd9405c-74a3-453f-bb3c-dc4f91021488" providerId="AD" clId="Web-{B8289E22-B8EB-1BE4-E6D4-A88AD10F1FDD}" dt="2023-06-06T12:38:39.477" v="200" actId="20577"/>
          <ac:spMkLst>
            <pc:docMk/>
            <pc:sldMk cId="3133579667" sldId="264"/>
            <ac:spMk id="2" creationId="{CC9EBCB6-FFB2-27D4-3178-3BDA0C225C9D}"/>
          </ac:spMkLst>
        </pc:spChg>
        <pc:spChg chg="mod">
          <ac:chgData name="Jennifer McGregor" userId="S::jennifer@omca.com::6bd9405c-74a3-453f-bb3c-dc4f91021488" providerId="AD" clId="Web-{B8289E22-B8EB-1BE4-E6D4-A88AD10F1FDD}" dt="2023-06-06T12:45:18.358" v="276" actId="20577"/>
          <ac:spMkLst>
            <pc:docMk/>
            <pc:sldMk cId="3133579667" sldId="264"/>
            <ac:spMk id="3" creationId="{06549C6B-1C4D-00D0-E513-DD879A78A168}"/>
          </ac:spMkLst>
        </pc:spChg>
      </pc:sldChg>
      <pc:sldChg chg="modSp">
        <pc:chgData name="Jennifer McGregor" userId="S::jennifer@omca.com::6bd9405c-74a3-453f-bb3c-dc4f91021488" providerId="AD" clId="Web-{B8289E22-B8EB-1BE4-E6D4-A88AD10F1FDD}" dt="2023-06-06T12:30:05.517" v="62" actId="14100"/>
        <pc:sldMkLst>
          <pc:docMk/>
          <pc:sldMk cId="4134387883" sldId="269"/>
        </pc:sldMkLst>
        <pc:spChg chg="mod">
          <ac:chgData name="Jennifer McGregor" userId="S::jennifer@omca.com::6bd9405c-74a3-453f-bb3c-dc4f91021488" providerId="AD" clId="Web-{B8289E22-B8EB-1BE4-E6D4-A88AD10F1FDD}" dt="2023-06-06T12:30:05.517" v="62" actId="14100"/>
          <ac:spMkLst>
            <pc:docMk/>
            <pc:sldMk cId="4134387883" sldId="269"/>
            <ac:spMk id="3" creationId="{193A7EA4-59FE-AF45-BBA4-1575F8C2CDFA}"/>
          </ac:spMkLst>
        </pc:spChg>
      </pc:sldChg>
      <pc:sldChg chg="addSp modSp modNotes">
        <pc:chgData name="Jennifer McGregor" userId="S::jennifer@omca.com::6bd9405c-74a3-453f-bb3c-dc4f91021488" providerId="AD" clId="Web-{B8289E22-B8EB-1BE4-E6D4-A88AD10F1FDD}" dt="2023-06-06T12:43:23.919" v="249" actId="14100"/>
        <pc:sldMkLst>
          <pc:docMk/>
          <pc:sldMk cId="1345027269" sldId="271"/>
        </pc:sldMkLst>
        <pc:spChg chg="mod">
          <ac:chgData name="Jennifer McGregor" userId="S::jennifer@omca.com::6bd9405c-74a3-453f-bb3c-dc4f91021488" providerId="AD" clId="Web-{B8289E22-B8EB-1BE4-E6D4-A88AD10F1FDD}" dt="2023-06-06T12:30:59.190" v="93" actId="20577"/>
          <ac:spMkLst>
            <pc:docMk/>
            <pc:sldMk cId="1345027269" sldId="271"/>
            <ac:spMk id="3" creationId="{6F0262FD-A73D-F3FD-F4C8-B49EB1E69554}"/>
          </ac:spMkLst>
        </pc:spChg>
        <pc:spChg chg="add mod">
          <ac:chgData name="Jennifer McGregor" userId="S::jennifer@omca.com::6bd9405c-74a3-453f-bb3c-dc4f91021488" providerId="AD" clId="Web-{B8289E22-B8EB-1BE4-E6D4-A88AD10F1FDD}" dt="2023-06-06T12:43:23.919" v="249" actId="14100"/>
          <ac:spMkLst>
            <pc:docMk/>
            <pc:sldMk cId="1345027269" sldId="271"/>
            <ac:spMk id="5" creationId="{83BEB326-AD16-4C98-BC79-F9D2A8944CE0}"/>
          </ac:spMkLst>
        </pc:spChg>
      </pc:sldChg>
      <pc:sldChg chg="modSp">
        <pc:chgData name="Jennifer McGregor" userId="S::jennifer@omca.com::6bd9405c-74a3-453f-bb3c-dc4f91021488" providerId="AD" clId="Web-{B8289E22-B8EB-1BE4-E6D4-A88AD10F1FDD}" dt="2023-06-06T12:40:31.354" v="212" actId="20577"/>
        <pc:sldMkLst>
          <pc:docMk/>
          <pc:sldMk cId="3878271599" sldId="274"/>
        </pc:sldMkLst>
        <pc:graphicFrameChg chg="modGraphic">
          <ac:chgData name="Jennifer McGregor" userId="S::jennifer@omca.com::6bd9405c-74a3-453f-bb3c-dc4f91021488" providerId="AD" clId="Web-{B8289E22-B8EB-1BE4-E6D4-A88AD10F1FDD}" dt="2023-06-06T12:40:31.354" v="212" actId="20577"/>
          <ac:graphicFrameMkLst>
            <pc:docMk/>
            <pc:sldMk cId="3878271599" sldId="274"/>
            <ac:graphicFrameMk id="5" creationId="{F900BE2D-F4D4-A266-18AC-3B2BBAD24A82}"/>
          </ac:graphicFrameMkLst>
        </pc:graphicFrameChg>
      </pc:sldChg>
      <pc:sldChg chg="del">
        <pc:chgData name="Jennifer McGregor" userId="S::jennifer@omca.com::6bd9405c-74a3-453f-bb3c-dc4f91021488" providerId="AD" clId="Web-{B8289E22-B8EB-1BE4-E6D4-A88AD10F1FDD}" dt="2023-06-06T12:27:56.031" v="17"/>
        <pc:sldMkLst>
          <pc:docMk/>
          <pc:sldMk cId="2780955096" sldId="278"/>
        </pc:sldMkLst>
      </pc:sldChg>
      <pc:sldChg chg="modNotes">
        <pc:chgData name="Jennifer McGregor" userId="S::jennifer@omca.com::6bd9405c-74a3-453f-bb3c-dc4f91021488" providerId="AD" clId="Web-{B8289E22-B8EB-1BE4-E6D4-A88AD10F1FDD}" dt="2023-06-06T12:30:30.736" v="85"/>
        <pc:sldMkLst>
          <pc:docMk/>
          <pc:sldMk cId="3443091356" sldId="280"/>
        </pc:sldMkLst>
      </pc:sldChg>
      <pc:sldChg chg="modSp">
        <pc:chgData name="Jennifer McGregor" userId="S::jennifer@omca.com::6bd9405c-74a3-453f-bb3c-dc4f91021488" providerId="AD" clId="Web-{B8289E22-B8EB-1BE4-E6D4-A88AD10F1FDD}" dt="2023-06-06T12:45:36.014" v="278" actId="20577"/>
        <pc:sldMkLst>
          <pc:docMk/>
          <pc:sldMk cId="1009874679" sldId="293"/>
        </pc:sldMkLst>
        <pc:spChg chg="mod">
          <ac:chgData name="Jennifer McGregor" userId="S::jennifer@omca.com::6bd9405c-74a3-453f-bb3c-dc4f91021488" providerId="AD" clId="Web-{B8289E22-B8EB-1BE4-E6D4-A88AD10F1FDD}" dt="2023-06-06T12:45:36.014" v="278" actId="20577"/>
          <ac:spMkLst>
            <pc:docMk/>
            <pc:sldMk cId="1009874679" sldId="293"/>
            <ac:spMk id="3" creationId="{9C335AC1-9A63-D2CD-AC83-57B0AA5EEBFD}"/>
          </ac:spMkLst>
        </pc:spChg>
      </pc:sldChg>
      <pc:sldChg chg="modSp add">
        <pc:chgData name="Jennifer McGregor" userId="S::jennifer@omca.com::6bd9405c-74a3-453f-bb3c-dc4f91021488" providerId="AD" clId="Web-{B8289E22-B8EB-1BE4-E6D4-A88AD10F1FDD}" dt="2023-06-06T12:27:09.327" v="5" actId="20577"/>
        <pc:sldMkLst>
          <pc:docMk/>
          <pc:sldMk cId="1375631888" sldId="296"/>
        </pc:sldMkLst>
        <pc:spChg chg="mod">
          <ac:chgData name="Jennifer McGregor" userId="S::jennifer@omca.com::6bd9405c-74a3-453f-bb3c-dc4f91021488" providerId="AD" clId="Web-{B8289E22-B8EB-1BE4-E6D4-A88AD10F1FDD}" dt="2023-06-06T12:27:09.327" v="5" actId="20577"/>
          <ac:spMkLst>
            <pc:docMk/>
            <pc:sldMk cId="1375631888" sldId="296"/>
            <ac:spMk id="2" creationId="{09FBFB0B-7D5D-EFAD-83D2-1CEDACB1BF6F}"/>
          </ac:spMkLst>
        </pc:spChg>
      </pc:sldChg>
      <pc:sldChg chg="modSp add">
        <pc:chgData name="Jennifer McGregor" userId="S::jennifer@omca.com::6bd9405c-74a3-453f-bb3c-dc4f91021488" providerId="AD" clId="Web-{B8289E22-B8EB-1BE4-E6D4-A88AD10F1FDD}" dt="2023-06-06T12:39:27.462" v="201" actId="1076"/>
        <pc:sldMkLst>
          <pc:docMk/>
          <pc:sldMk cId="1779463776" sldId="297"/>
        </pc:sldMkLst>
        <pc:spChg chg="mod">
          <ac:chgData name="Jennifer McGregor" userId="S::jennifer@omca.com::6bd9405c-74a3-453f-bb3c-dc4f91021488" providerId="AD" clId="Web-{B8289E22-B8EB-1BE4-E6D4-A88AD10F1FDD}" dt="2023-06-06T12:27:46.812" v="16" actId="20577"/>
          <ac:spMkLst>
            <pc:docMk/>
            <pc:sldMk cId="1779463776" sldId="297"/>
            <ac:spMk id="2" creationId="{7E24AFAA-D215-A542-1030-ABE0A7D8410A}"/>
          </ac:spMkLst>
        </pc:spChg>
        <pc:graphicFrameChg chg="mod">
          <ac:chgData name="Jennifer McGregor" userId="S::jennifer@omca.com::6bd9405c-74a3-453f-bb3c-dc4f91021488" providerId="AD" clId="Web-{B8289E22-B8EB-1BE4-E6D4-A88AD10F1FDD}" dt="2023-06-06T12:39:27.462" v="201" actId="1076"/>
          <ac:graphicFrameMkLst>
            <pc:docMk/>
            <pc:sldMk cId="1779463776" sldId="297"/>
            <ac:graphicFrameMk id="6" creationId="{517CDB91-54F9-4D9C-26E1-0BE46358E796}"/>
          </ac:graphicFrameMkLst>
        </pc:graphicFrameChg>
      </pc:sldChg>
      <pc:sldChg chg="addSp modSp add replId modNotes">
        <pc:chgData name="Jennifer McGregor" userId="S::jennifer@omca.com::6bd9405c-74a3-453f-bb3c-dc4f91021488" providerId="AD" clId="Web-{B8289E22-B8EB-1BE4-E6D4-A88AD10F1FDD}" dt="2023-06-06T12:36:56.538" v="188" actId="14100"/>
        <pc:sldMkLst>
          <pc:docMk/>
          <pc:sldMk cId="2855147487" sldId="298"/>
        </pc:sldMkLst>
        <pc:spChg chg="mod">
          <ac:chgData name="Jennifer McGregor" userId="S::jennifer@omca.com::6bd9405c-74a3-453f-bb3c-dc4f91021488" providerId="AD" clId="Web-{B8289E22-B8EB-1BE4-E6D4-A88AD10F1FDD}" dt="2023-06-06T12:31:45.596" v="116" actId="20577"/>
          <ac:spMkLst>
            <pc:docMk/>
            <pc:sldMk cId="2855147487" sldId="298"/>
            <ac:spMk id="2" creationId="{3A110998-5F09-389D-27F2-A6460DEB4201}"/>
          </ac:spMkLst>
        </pc:spChg>
        <pc:spChg chg="add mod">
          <ac:chgData name="Jennifer McGregor" userId="S::jennifer@omca.com::6bd9405c-74a3-453f-bb3c-dc4f91021488" providerId="AD" clId="Web-{B8289E22-B8EB-1BE4-E6D4-A88AD10F1FDD}" dt="2023-06-06T12:36:56.538" v="188" actId="14100"/>
          <ac:spMkLst>
            <pc:docMk/>
            <pc:sldMk cId="2855147487" sldId="298"/>
            <ac:spMk id="5" creationId="{56F39DA2-63B5-333D-9130-E3F2163EB86B}"/>
          </ac:spMkLst>
        </pc:spChg>
      </pc:sldChg>
      <pc:sldMasterChg chg="add addSldLayout">
        <pc:chgData name="Jennifer McGregor" userId="S::jennifer@omca.com::6bd9405c-74a3-453f-bb3c-dc4f91021488" providerId="AD" clId="Web-{B8289E22-B8EB-1BE4-E6D4-A88AD10F1FDD}" dt="2023-06-06T12:26:11.092" v="0"/>
        <pc:sldMasterMkLst>
          <pc:docMk/>
          <pc:sldMasterMk cId="4207529822" sldId="2147483648"/>
        </pc:sldMasterMkLst>
        <pc:sldLayoutChg chg="add">
          <pc:chgData name="Jennifer McGregor" userId="S::jennifer@omca.com::6bd9405c-74a3-453f-bb3c-dc4f91021488" providerId="AD" clId="Web-{B8289E22-B8EB-1BE4-E6D4-A88AD10F1FDD}" dt="2023-06-06T12:26:11.092" v="0"/>
          <pc:sldLayoutMkLst>
            <pc:docMk/>
            <pc:sldMasterMk cId="4207529822" sldId="2147483648"/>
            <pc:sldLayoutMk cId="383319589" sldId="2147483649"/>
          </pc:sldLayoutMkLst>
        </pc:sldLayoutChg>
        <pc:sldLayoutChg chg="add">
          <pc:chgData name="Jennifer McGregor" userId="S::jennifer@omca.com::6bd9405c-74a3-453f-bb3c-dc4f91021488" providerId="AD" clId="Web-{B8289E22-B8EB-1BE4-E6D4-A88AD10F1FDD}" dt="2023-06-06T12:26:11.092" v="0"/>
          <pc:sldLayoutMkLst>
            <pc:docMk/>
            <pc:sldMasterMk cId="4207529822" sldId="2147483648"/>
            <pc:sldLayoutMk cId="1867345325" sldId="2147483650"/>
          </pc:sldLayoutMkLst>
        </pc:sldLayoutChg>
        <pc:sldLayoutChg chg="add">
          <pc:chgData name="Jennifer McGregor" userId="S::jennifer@omca.com::6bd9405c-74a3-453f-bb3c-dc4f91021488" providerId="AD" clId="Web-{B8289E22-B8EB-1BE4-E6D4-A88AD10F1FDD}" dt="2023-06-06T12:26:11.092" v="0"/>
          <pc:sldLayoutMkLst>
            <pc:docMk/>
            <pc:sldMasterMk cId="4207529822" sldId="2147483648"/>
            <pc:sldLayoutMk cId="4015083093" sldId="2147483651"/>
          </pc:sldLayoutMkLst>
        </pc:sldLayoutChg>
        <pc:sldLayoutChg chg="add">
          <pc:chgData name="Jennifer McGregor" userId="S::jennifer@omca.com::6bd9405c-74a3-453f-bb3c-dc4f91021488" providerId="AD" clId="Web-{B8289E22-B8EB-1BE4-E6D4-A88AD10F1FDD}" dt="2023-06-06T12:26:11.092" v="0"/>
          <pc:sldLayoutMkLst>
            <pc:docMk/>
            <pc:sldMasterMk cId="4207529822" sldId="2147483648"/>
            <pc:sldLayoutMk cId="2031524718" sldId="2147483652"/>
          </pc:sldLayoutMkLst>
        </pc:sldLayoutChg>
        <pc:sldLayoutChg chg="add">
          <pc:chgData name="Jennifer McGregor" userId="S::jennifer@omca.com::6bd9405c-74a3-453f-bb3c-dc4f91021488" providerId="AD" clId="Web-{B8289E22-B8EB-1BE4-E6D4-A88AD10F1FDD}" dt="2023-06-06T12:26:11.092" v="0"/>
          <pc:sldLayoutMkLst>
            <pc:docMk/>
            <pc:sldMasterMk cId="4207529822" sldId="2147483648"/>
            <pc:sldLayoutMk cId="3736678464" sldId="2147483653"/>
          </pc:sldLayoutMkLst>
        </pc:sldLayoutChg>
        <pc:sldLayoutChg chg="add">
          <pc:chgData name="Jennifer McGregor" userId="S::jennifer@omca.com::6bd9405c-74a3-453f-bb3c-dc4f91021488" providerId="AD" clId="Web-{B8289E22-B8EB-1BE4-E6D4-A88AD10F1FDD}" dt="2023-06-06T12:26:11.092" v="0"/>
          <pc:sldLayoutMkLst>
            <pc:docMk/>
            <pc:sldMasterMk cId="4207529822" sldId="2147483648"/>
            <pc:sldLayoutMk cId="3312617814" sldId="2147483654"/>
          </pc:sldLayoutMkLst>
        </pc:sldLayoutChg>
        <pc:sldLayoutChg chg="add">
          <pc:chgData name="Jennifer McGregor" userId="S::jennifer@omca.com::6bd9405c-74a3-453f-bb3c-dc4f91021488" providerId="AD" clId="Web-{B8289E22-B8EB-1BE4-E6D4-A88AD10F1FDD}" dt="2023-06-06T12:26:11.092" v="0"/>
          <pc:sldLayoutMkLst>
            <pc:docMk/>
            <pc:sldMasterMk cId="4207529822" sldId="2147483648"/>
            <pc:sldLayoutMk cId="4183289079" sldId="2147483655"/>
          </pc:sldLayoutMkLst>
        </pc:sldLayoutChg>
        <pc:sldLayoutChg chg="add">
          <pc:chgData name="Jennifer McGregor" userId="S::jennifer@omca.com::6bd9405c-74a3-453f-bb3c-dc4f91021488" providerId="AD" clId="Web-{B8289E22-B8EB-1BE4-E6D4-A88AD10F1FDD}" dt="2023-06-06T12:26:11.092" v="0"/>
          <pc:sldLayoutMkLst>
            <pc:docMk/>
            <pc:sldMasterMk cId="4207529822" sldId="2147483648"/>
            <pc:sldLayoutMk cId="2746929425" sldId="2147483656"/>
          </pc:sldLayoutMkLst>
        </pc:sldLayoutChg>
        <pc:sldLayoutChg chg="add">
          <pc:chgData name="Jennifer McGregor" userId="S::jennifer@omca.com::6bd9405c-74a3-453f-bb3c-dc4f91021488" providerId="AD" clId="Web-{B8289E22-B8EB-1BE4-E6D4-A88AD10F1FDD}" dt="2023-06-06T12:26:11.092" v="0"/>
          <pc:sldLayoutMkLst>
            <pc:docMk/>
            <pc:sldMasterMk cId="4207529822" sldId="2147483648"/>
            <pc:sldLayoutMk cId="4048578272" sldId="2147483657"/>
          </pc:sldLayoutMkLst>
        </pc:sldLayoutChg>
        <pc:sldLayoutChg chg="add">
          <pc:chgData name="Jennifer McGregor" userId="S::jennifer@omca.com::6bd9405c-74a3-453f-bb3c-dc4f91021488" providerId="AD" clId="Web-{B8289E22-B8EB-1BE4-E6D4-A88AD10F1FDD}" dt="2023-06-06T12:26:11.092" v="0"/>
          <pc:sldLayoutMkLst>
            <pc:docMk/>
            <pc:sldMasterMk cId="4207529822" sldId="2147483648"/>
            <pc:sldLayoutMk cId="3363388475" sldId="2147483658"/>
          </pc:sldLayoutMkLst>
        </pc:sldLayoutChg>
        <pc:sldLayoutChg chg="add">
          <pc:chgData name="Jennifer McGregor" userId="S::jennifer@omca.com::6bd9405c-74a3-453f-bb3c-dc4f91021488" providerId="AD" clId="Web-{B8289E22-B8EB-1BE4-E6D4-A88AD10F1FDD}" dt="2023-06-06T12:26:11.092" v="0"/>
          <pc:sldLayoutMkLst>
            <pc:docMk/>
            <pc:sldMasterMk cId="4207529822" sldId="2147483648"/>
            <pc:sldLayoutMk cId="2386506944" sldId="2147483659"/>
          </pc:sldLayoutMkLst>
        </pc:sldLayoutChg>
      </pc:sldMasterChg>
      <pc:sldMasterChg chg="replId modSldLayout">
        <pc:chgData name="Jennifer McGregor" userId="S::jennifer@omca.com::6bd9405c-74a3-453f-bb3c-dc4f91021488" providerId="AD" clId="Web-{B8289E22-B8EB-1BE4-E6D4-A88AD10F1FDD}" dt="2023-06-06T12:26:11.092" v="0"/>
        <pc:sldMasterMkLst>
          <pc:docMk/>
          <pc:sldMasterMk cId="342823466" sldId="2147483660"/>
        </pc:sldMasterMkLst>
        <pc:sldLayoutChg chg="replId">
          <pc:chgData name="Jennifer McGregor" userId="S::jennifer@omca.com::6bd9405c-74a3-453f-bb3c-dc4f91021488" providerId="AD" clId="Web-{B8289E22-B8EB-1BE4-E6D4-A88AD10F1FDD}" dt="2023-06-06T12:26:11.092" v="0"/>
          <pc:sldLayoutMkLst>
            <pc:docMk/>
            <pc:sldMasterMk cId="342823466" sldId="2147483660"/>
            <pc:sldLayoutMk cId="662416964" sldId="2147483661"/>
          </pc:sldLayoutMkLst>
        </pc:sldLayoutChg>
        <pc:sldLayoutChg chg="replId">
          <pc:chgData name="Jennifer McGregor" userId="S::jennifer@omca.com::6bd9405c-74a3-453f-bb3c-dc4f91021488" providerId="AD" clId="Web-{B8289E22-B8EB-1BE4-E6D4-A88AD10F1FDD}" dt="2023-06-06T12:26:11.092" v="0"/>
          <pc:sldLayoutMkLst>
            <pc:docMk/>
            <pc:sldMasterMk cId="342823466" sldId="2147483660"/>
            <pc:sldLayoutMk cId="3618942155" sldId="2147483662"/>
          </pc:sldLayoutMkLst>
        </pc:sldLayoutChg>
        <pc:sldLayoutChg chg="replId">
          <pc:chgData name="Jennifer McGregor" userId="S::jennifer@omca.com::6bd9405c-74a3-453f-bb3c-dc4f91021488" providerId="AD" clId="Web-{B8289E22-B8EB-1BE4-E6D4-A88AD10F1FDD}" dt="2023-06-06T12:26:11.092" v="0"/>
          <pc:sldLayoutMkLst>
            <pc:docMk/>
            <pc:sldMasterMk cId="342823466" sldId="2147483660"/>
            <pc:sldLayoutMk cId="3414186927" sldId="2147483663"/>
          </pc:sldLayoutMkLst>
        </pc:sldLayoutChg>
        <pc:sldLayoutChg chg="replId">
          <pc:chgData name="Jennifer McGregor" userId="S::jennifer@omca.com::6bd9405c-74a3-453f-bb3c-dc4f91021488" providerId="AD" clId="Web-{B8289E22-B8EB-1BE4-E6D4-A88AD10F1FDD}" dt="2023-06-06T12:26:11.092" v="0"/>
          <pc:sldLayoutMkLst>
            <pc:docMk/>
            <pc:sldMasterMk cId="342823466" sldId="2147483660"/>
            <pc:sldLayoutMk cId="182231836" sldId="2147483664"/>
          </pc:sldLayoutMkLst>
        </pc:sldLayoutChg>
        <pc:sldLayoutChg chg="replId">
          <pc:chgData name="Jennifer McGregor" userId="S::jennifer@omca.com::6bd9405c-74a3-453f-bb3c-dc4f91021488" providerId="AD" clId="Web-{B8289E22-B8EB-1BE4-E6D4-A88AD10F1FDD}" dt="2023-06-06T12:26:11.092" v="0"/>
          <pc:sldLayoutMkLst>
            <pc:docMk/>
            <pc:sldMasterMk cId="342823466" sldId="2147483660"/>
            <pc:sldLayoutMk cId="1961958938" sldId="2147483665"/>
          </pc:sldLayoutMkLst>
        </pc:sldLayoutChg>
        <pc:sldLayoutChg chg="replId">
          <pc:chgData name="Jennifer McGregor" userId="S::jennifer@omca.com::6bd9405c-74a3-453f-bb3c-dc4f91021488" providerId="AD" clId="Web-{B8289E22-B8EB-1BE4-E6D4-A88AD10F1FDD}" dt="2023-06-06T12:26:11.092" v="0"/>
          <pc:sldLayoutMkLst>
            <pc:docMk/>
            <pc:sldMasterMk cId="342823466" sldId="2147483660"/>
            <pc:sldLayoutMk cId="530950032" sldId="2147483666"/>
          </pc:sldLayoutMkLst>
        </pc:sldLayoutChg>
        <pc:sldLayoutChg chg="replId">
          <pc:chgData name="Jennifer McGregor" userId="S::jennifer@omca.com::6bd9405c-74a3-453f-bb3c-dc4f91021488" providerId="AD" clId="Web-{B8289E22-B8EB-1BE4-E6D4-A88AD10F1FDD}" dt="2023-06-06T12:26:11.092" v="0"/>
          <pc:sldLayoutMkLst>
            <pc:docMk/>
            <pc:sldMasterMk cId="342823466" sldId="2147483660"/>
            <pc:sldLayoutMk cId="1512452956" sldId="2147483667"/>
          </pc:sldLayoutMkLst>
        </pc:sldLayoutChg>
        <pc:sldLayoutChg chg="replId">
          <pc:chgData name="Jennifer McGregor" userId="S::jennifer@omca.com::6bd9405c-74a3-453f-bb3c-dc4f91021488" providerId="AD" clId="Web-{B8289E22-B8EB-1BE4-E6D4-A88AD10F1FDD}" dt="2023-06-06T12:26:11.092" v="0"/>
          <pc:sldLayoutMkLst>
            <pc:docMk/>
            <pc:sldMasterMk cId="342823466" sldId="2147483660"/>
            <pc:sldLayoutMk cId="1631837001" sldId="2147483668"/>
          </pc:sldLayoutMkLst>
        </pc:sldLayoutChg>
        <pc:sldLayoutChg chg="replId">
          <pc:chgData name="Jennifer McGregor" userId="S::jennifer@omca.com::6bd9405c-74a3-453f-bb3c-dc4f91021488" providerId="AD" clId="Web-{B8289E22-B8EB-1BE4-E6D4-A88AD10F1FDD}" dt="2023-06-06T12:26:11.092" v="0"/>
          <pc:sldLayoutMkLst>
            <pc:docMk/>
            <pc:sldMasterMk cId="342823466" sldId="2147483660"/>
            <pc:sldLayoutMk cId="4231119604" sldId="2147483669"/>
          </pc:sldLayoutMkLst>
        </pc:sldLayoutChg>
        <pc:sldLayoutChg chg="replId">
          <pc:chgData name="Jennifer McGregor" userId="S::jennifer@omca.com::6bd9405c-74a3-453f-bb3c-dc4f91021488" providerId="AD" clId="Web-{B8289E22-B8EB-1BE4-E6D4-A88AD10F1FDD}" dt="2023-06-06T12:26:11.092" v="0"/>
          <pc:sldLayoutMkLst>
            <pc:docMk/>
            <pc:sldMasterMk cId="342823466" sldId="2147483660"/>
            <pc:sldLayoutMk cId="1515303596" sldId="2147483670"/>
          </pc:sldLayoutMkLst>
        </pc:sldLayoutChg>
        <pc:sldLayoutChg chg="replId">
          <pc:chgData name="Jennifer McGregor" userId="S::jennifer@omca.com::6bd9405c-74a3-453f-bb3c-dc4f91021488" providerId="AD" clId="Web-{B8289E22-B8EB-1BE4-E6D4-A88AD10F1FDD}" dt="2023-06-06T12:26:11.092" v="0"/>
          <pc:sldLayoutMkLst>
            <pc:docMk/>
            <pc:sldMasterMk cId="342823466" sldId="2147483660"/>
            <pc:sldLayoutMk cId="1247138239" sldId="2147483671"/>
          </pc:sldLayoutMkLst>
        </pc:sldLayoutChg>
      </pc:sldMasterChg>
    </pc:docChg>
  </pc:docChgLst>
  <pc:docChgLst>
    <pc:chgData name="Vince Accardi" userId="3d92e02b-65e7-4cc1-a976-9d4035296a55" providerId="ADAL" clId="{3F78DC09-A8AC-4ACC-89C7-AAF5C17CD78F}"/>
    <pc:docChg chg="modSld">
      <pc:chgData name="Vince Accardi" userId="3d92e02b-65e7-4cc1-a976-9d4035296a55" providerId="ADAL" clId="{3F78DC09-A8AC-4ACC-89C7-AAF5C17CD78F}" dt="2023-06-05T18:16:38.176" v="24" actId="255"/>
      <pc:docMkLst>
        <pc:docMk/>
      </pc:docMkLst>
      <pc:sldChg chg="modSp mod modNotesTx">
        <pc:chgData name="Vince Accardi" userId="3d92e02b-65e7-4cc1-a976-9d4035296a55" providerId="ADAL" clId="{3F78DC09-A8AC-4ACC-89C7-AAF5C17CD78F}" dt="2023-06-05T18:16:38.176" v="24" actId="255"/>
        <pc:sldMkLst>
          <pc:docMk/>
          <pc:sldMk cId="3524957885" sldId="257"/>
        </pc:sldMkLst>
        <pc:spChg chg="mod">
          <ac:chgData name="Vince Accardi" userId="3d92e02b-65e7-4cc1-a976-9d4035296a55" providerId="ADAL" clId="{3F78DC09-A8AC-4ACC-89C7-AAF5C17CD78F}" dt="2023-06-05T18:16:38.176" v="24" actId="255"/>
          <ac:spMkLst>
            <pc:docMk/>
            <pc:sldMk cId="3524957885" sldId="257"/>
            <ac:spMk id="3" creationId="{AC5B2019-0AF2-E0EF-4B29-0FCB36943272}"/>
          </ac:spMkLst>
        </pc:spChg>
      </pc:sldChg>
      <pc:sldChg chg="modSp mod modNotesTx">
        <pc:chgData name="Vince Accardi" userId="3d92e02b-65e7-4cc1-a976-9d4035296a55" providerId="ADAL" clId="{3F78DC09-A8AC-4ACC-89C7-AAF5C17CD78F}" dt="2023-06-05T18:13:06.385" v="21" actId="1076"/>
        <pc:sldMkLst>
          <pc:docMk/>
          <pc:sldMk cId="2522689755" sldId="281"/>
        </pc:sldMkLst>
        <pc:spChg chg="mod">
          <ac:chgData name="Vince Accardi" userId="3d92e02b-65e7-4cc1-a976-9d4035296a55" providerId="ADAL" clId="{3F78DC09-A8AC-4ACC-89C7-AAF5C17CD78F}" dt="2023-06-05T18:12:59.935" v="19" actId="255"/>
          <ac:spMkLst>
            <pc:docMk/>
            <pc:sldMk cId="2522689755" sldId="281"/>
            <ac:spMk id="3" creationId="{7002D7EE-E701-F7E1-43EC-E02779D4A6B6}"/>
          </ac:spMkLst>
        </pc:spChg>
        <pc:picChg chg="mod">
          <ac:chgData name="Vince Accardi" userId="3d92e02b-65e7-4cc1-a976-9d4035296a55" providerId="ADAL" clId="{3F78DC09-A8AC-4ACC-89C7-AAF5C17CD78F}" dt="2023-06-05T18:13:06.385" v="21" actId="1076"/>
          <ac:picMkLst>
            <pc:docMk/>
            <pc:sldMk cId="2522689755" sldId="281"/>
            <ac:picMk id="5" creationId="{5AB9D9F5-14B8-7F60-DCB1-7D8DD8276214}"/>
          </ac:picMkLst>
        </pc:picChg>
      </pc:sldChg>
    </pc:docChg>
  </pc:docChgLst>
  <pc:docChgLst>
    <pc:chgData name="Stevie McKeeman" userId="S::stevie@omca.com::d6b93f17-f440-4375-9d9f-c62b0af8cab6" providerId="AD" clId="Web-{277A7682-01CD-B940-C6C8-88E0AADD680C}"/>
    <pc:docChg chg="mod modSld">
      <pc:chgData name="Stevie McKeeman" userId="S::stevie@omca.com::d6b93f17-f440-4375-9d9f-c62b0af8cab6" providerId="AD" clId="Web-{277A7682-01CD-B940-C6C8-88E0AADD680C}" dt="2023-06-05T18:24:57.783" v="155" actId="20577"/>
      <pc:docMkLst>
        <pc:docMk/>
      </pc:docMkLst>
      <pc:sldChg chg="delSp modSp">
        <pc:chgData name="Stevie McKeeman" userId="S::stevie@omca.com::d6b93f17-f440-4375-9d9f-c62b0af8cab6" providerId="AD" clId="Web-{277A7682-01CD-B940-C6C8-88E0AADD680C}" dt="2023-06-05T16:46:34.165" v="19"/>
        <pc:sldMkLst>
          <pc:docMk/>
          <pc:sldMk cId="4125944346" sldId="256"/>
        </pc:sldMkLst>
        <pc:spChg chg="del">
          <ac:chgData name="Stevie McKeeman" userId="S::stevie@omca.com::d6b93f17-f440-4375-9d9f-c62b0af8cab6" providerId="AD" clId="Web-{277A7682-01CD-B940-C6C8-88E0AADD680C}" dt="2023-06-05T16:45:00.476" v="0"/>
          <ac:spMkLst>
            <pc:docMk/>
            <pc:sldMk cId="4125944346" sldId="256"/>
            <ac:spMk id="3" creationId="{157B2A47-698D-7BC3-9194-15458F043E39}"/>
          </ac:spMkLst>
        </pc:spChg>
        <pc:picChg chg="mod modCrop">
          <ac:chgData name="Stevie McKeeman" userId="S::stevie@omca.com::d6b93f17-f440-4375-9d9f-c62b0af8cab6" providerId="AD" clId="Web-{277A7682-01CD-B940-C6C8-88E0AADD680C}" dt="2023-06-05T16:46:34.165" v="19"/>
          <ac:picMkLst>
            <pc:docMk/>
            <pc:sldMk cId="4125944346" sldId="256"/>
            <ac:picMk id="5" creationId="{4D4052C5-2486-424E-7B97-21C869E3AA04}"/>
          </ac:picMkLst>
        </pc:picChg>
      </pc:sldChg>
      <pc:sldChg chg="modSp addCm delCm modCm">
        <pc:chgData name="Stevie McKeeman" userId="S::stevie@omca.com::d6b93f17-f440-4375-9d9f-c62b0af8cab6" providerId="AD" clId="Web-{277A7682-01CD-B940-C6C8-88E0AADD680C}" dt="2023-06-05T17:11:36.535" v="51" actId="20577"/>
        <pc:sldMkLst>
          <pc:docMk/>
          <pc:sldMk cId="3524957885" sldId="257"/>
        </pc:sldMkLst>
        <pc:spChg chg="mod">
          <ac:chgData name="Stevie McKeeman" userId="S::stevie@omca.com::d6b93f17-f440-4375-9d9f-c62b0af8cab6" providerId="AD" clId="Web-{277A7682-01CD-B940-C6C8-88E0AADD680C}" dt="2023-06-05T17:11:36.535" v="51" actId="20577"/>
          <ac:spMkLst>
            <pc:docMk/>
            <pc:sldMk cId="3524957885" sldId="257"/>
            <ac:spMk id="3" creationId="{AC5B2019-0AF2-E0EF-4B29-0FCB36943272}"/>
          </ac:spMkLst>
        </pc:spChg>
        <pc:picChg chg="mod modCrop">
          <ac:chgData name="Stevie McKeeman" userId="S::stevie@omca.com::d6b93f17-f440-4375-9d9f-c62b0af8cab6" providerId="AD" clId="Web-{277A7682-01CD-B940-C6C8-88E0AADD680C}" dt="2023-06-05T16:46:57.681" v="22" actId="14100"/>
          <ac:picMkLst>
            <pc:docMk/>
            <pc:sldMk cId="3524957885" sldId="257"/>
            <ac:picMk id="5" creationId="{E0CE49C0-6A87-F30B-B8BD-F0530772E5C0}"/>
          </ac:picMkLst>
        </pc:picChg>
        <pc:extLst>
          <p:ext xmlns:p="http://schemas.openxmlformats.org/presentationml/2006/main" uri="{D6D511B9-2390-475A-947B-AFAB55BFBCF1}">
            <pc226:cmChg xmlns:pc226="http://schemas.microsoft.com/office/powerpoint/2022/06/main/command" chg="add del mod">
              <pc226:chgData name="Stevie McKeeman" userId="S::stevie@omca.com::d6b93f17-f440-4375-9d9f-c62b0af8cab6" providerId="AD" clId="Web-{277A7682-01CD-B940-C6C8-88E0AADD680C}" dt="2023-06-05T17:10:47.441" v="42"/>
              <pc2:cmMkLst xmlns:pc2="http://schemas.microsoft.com/office/powerpoint/2019/9/main/command">
                <pc:docMk/>
                <pc:sldMk cId="3524957885" sldId="257"/>
                <pc2:cmMk id="{49D00AB9-0BD8-468E-AD64-9262B62ED041}"/>
              </pc2:cmMkLst>
            </pc226:cmChg>
          </p:ext>
        </pc:extLst>
      </pc:sldChg>
      <pc:sldChg chg="modSp">
        <pc:chgData name="Stevie McKeeman" userId="S::stevie@omca.com::d6b93f17-f440-4375-9d9f-c62b0af8cab6" providerId="AD" clId="Web-{277A7682-01CD-B940-C6C8-88E0AADD680C}" dt="2023-06-05T18:24:57.783" v="155" actId="20577"/>
        <pc:sldMkLst>
          <pc:docMk/>
          <pc:sldMk cId="2180271121" sldId="258"/>
        </pc:sldMkLst>
        <pc:spChg chg="mod">
          <ac:chgData name="Stevie McKeeman" userId="S::stevie@omca.com::d6b93f17-f440-4375-9d9f-c62b0af8cab6" providerId="AD" clId="Web-{277A7682-01CD-B940-C6C8-88E0AADD680C}" dt="2023-06-05T18:23:15.641" v="153" actId="20577"/>
          <ac:spMkLst>
            <pc:docMk/>
            <pc:sldMk cId="2180271121" sldId="258"/>
            <ac:spMk id="2" creationId="{BC2FB717-AF47-D2FB-251B-EA2BA961BEF3}"/>
          </ac:spMkLst>
        </pc:spChg>
        <pc:spChg chg="mod">
          <ac:chgData name="Stevie McKeeman" userId="S::stevie@omca.com::d6b93f17-f440-4375-9d9f-c62b0af8cab6" providerId="AD" clId="Web-{277A7682-01CD-B940-C6C8-88E0AADD680C}" dt="2023-06-05T18:24:57.783" v="155" actId="20577"/>
          <ac:spMkLst>
            <pc:docMk/>
            <pc:sldMk cId="2180271121" sldId="258"/>
            <ac:spMk id="3" creationId="{9F5919A5-644C-3417-8613-1152691E4019}"/>
          </ac:spMkLst>
        </pc:spChg>
      </pc:sldChg>
      <pc:sldChg chg="modSp">
        <pc:chgData name="Stevie McKeeman" userId="S::stevie@omca.com::d6b93f17-f440-4375-9d9f-c62b0af8cab6" providerId="AD" clId="Web-{277A7682-01CD-B940-C6C8-88E0AADD680C}" dt="2023-06-05T17:14:06.410" v="66" actId="20577"/>
        <pc:sldMkLst>
          <pc:docMk/>
          <pc:sldMk cId="2950118956" sldId="260"/>
        </pc:sldMkLst>
        <pc:spChg chg="mod">
          <ac:chgData name="Stevie McKeeman" userId="S::stevie@omca.com::d6b93f17-f440-4375-9d9f-c62b0af8cab6" providerId="AD" clId="Web-{277A7682-01CD-B940-C6C8-88E0AADD680C}" dt="2023-06-05T16:54:11.519" v="41" actId="20577"/>
          <ac:spMkLst>
            <pc:docMk/>
            <pc:sldMk cId="2950118956" sldId="260"/>
            <ac:spMk id="2" creationId="{71762FB3-61B1-93E9-FDF7-FC357CF50414}"/>
          </ac:spMkLst>
        </pc:spChg>
        <pc:graphicFrameChg chg="modGraphic">
          <ac:chgData name="Stevie McKeeman" userId="S::stevie@omca.com::d6b93f17-f440-4375-9d9f-c62b0af8cab6" providerId="AD" clId="Web-{277A7682-01CD-B940-C6C8-88E0AADD680C}" dt="2023-06-05T17:14:06.410" v="66" actId="20577"/>
          <ac:graphicFrameMkLst>
            <pc:docMk/>
            <pc:sldMk cId="2950118956" sldId="260"/>
            <ac:graphicFrameMk id="7" creationId="{E977DFA1-A722-583B-F431-1DA07AED55D2}"/>
          </ac:graphicFrameMkLst>
        </pc:graphicFrameChg>
        <pc:picChg chg="mod">
          <ac:chgData name="Stevie McKeeman" userId="S::stevie@omca.com::d6b93f17-f440-4375-9d9f-c62b0af8cab6" providerId="AD" clId="Web-{277A7682-01CD-B940-C6C8-88E0AADD680C}" dt="2023-06-05T16:54:05.785" v="40" actId="1076"/>
          <ac:picMkLst>
            <pc:docMk/>
            <pc:sldMk cId="2950118956" sldId="260"/>
            <ac:picMk id="5" creationId="{5CF42B36-D793-68E9-E66B-01EEC2C7D3F1}"/>
          </ac:picMkLst>
        </pc:picChg>
      </pc:sldChg>
      <pc:sldChg chg="modSp">
        <pc:chgData name="Stevie McKeeman" userId="S::stevie@omca.com::d6b93f17-f440-4375-9d9f-c62b0af8cab6" providerId="AD" clId="Web-{277A7682-01CD-B940-C6C8-88E0AADD680C}" dt="2023-06-05T17:43:55.753" v="76" actId="20577"/>
        <pc:sldMkLst>
          <pc:docMk/>
          <pc:sldMk cId="4134387883" sldId="269"/>
        </pc:sldMkLst>
        <pc:spChg chg="mod">
          <ac:chgData name="Stevie McKeeman" userId="S::stevie@omca.com::d6b93f17-f440-4375-9d9f-c62b0af8cab6" providerId="AD" clId="Web-{277A7682-01CD-B940-C6C8-88E0AADD680C}" dt="2023-06-05T17:43:55.753" v="76" actId="20577"/>
          <ac:spMkLst>
            <pc:docMk/>
            <pc:sldMk cId="4134387883" sldId="269"/>
            <ac:spMk id="3" creationId="{193A7EA4-59FE-AF45-BBA4-1575F8C2CDFA}"/>
          </ac:spMkLst>
        </pc:spChg>
        <pc:picChg chg="mod modCrop">
          <ac:chgData name="Stevie McKeeman" userId="S::stevie@omca.com::d6b93f17-f440-4375-9d9f-c62b0af8cab6" providerId="AD" clId="Web-{277A7682-01CD-B940-C6C8-88E0AADD680C}" dt="2023-06-05T16:47:42.245" v="27"/>
          <ac:picMkLst>
            <pc:docMk/>
            <pc:sldMk cId="4134387883" sldId="269"/>
            <ac:picMk id="5" creationId="{47C75635-6FF8-DD5A-BD37-70AE03C49841}"/>
          </ac:picMkLst>
        </pc:picChg>
      </pc:sldChg>
      <pc:sldChg chg="modSp">
        <pc:chgData name="Stevie McKeeman" userId="S::stevie@omca.com::d6b93f17-f440-4375-9d9f-c62b0af8cab6" providerId="AD" clId="Web-{277A7682-01CD-B940-C6C8-88E0AADD680C}" dt="2023-06-05T16:48:32.027" v="33" actId="1076"/>
        <pc:sldMkLst>
          <pc:docMk/>
          <pc:sldMk cId="3492238084" sldId="279"/>
        </pc:sldMkLst>
        <pc:picChg chg="mod modCrop">
          <ac:chgData name="Stevie McKeeman" userId="S::stevie@omca.com::d6b93f17-f440-4375-9d9f-c62b0af8cab6" providerId="AD" clId="Web-{277A7682-01CD-B940-C6C8-88E0AADD680C}" dt="2023-06-05T16:48:32.027" v="33" actId="1076"/>
          <ac:picMkLst>
            <pc:docMk/>
            <pc:sldMk cId="3492238084" sldId="279"/>
            <ac:picMk id="5" creationId="{25DA04ED-64F4-6B42-0122-C08795A75203}"/>
          </ac:picMkLst>
        </pc:picChg>
      </pc:sldChg>
      <pc:sldChg chg="modSp">
        <pc:chgData name="Stevie McKeeman" userId="S::stevie@omca.com::d6b93f17-f440-4375-9d9f-c62b0af8cab6" providerId="AD" clId="Web-{277A7682-01CD-B940-C6C8-88E0AADD680C}" dt="2023-06-05T17:47:41.862" v="103" actId="20577"/>
        <pc:sldMkLst>
          <pc:docMk/>
          <pc:sldMk cId="3443091356" sldId="280"/>
        </pc:sldMkLst>
        <pc:graphicFrameChg chg="modGraphic">
          <ac:chgData name="Stevie McKeeman" userId="S::stevie@omca.com::d6b93f17-f440-4375-9d9f-c62b0af8cab6" providerId="AD" clId="Web-{277A7682-01CD-B940-C6C8-88E0AADD680C}" dt="2023-06-05T17:47:41.862" v="103" actId="20577"/>
          <ac:graphicFrameMkLst>
            <pc:docMk/>
            <pc:sldMk cId="3443091356" sldId="280"/>
            <ac:graphicFrameMk id="7" creationId="{1A8F8C7C-D883-CB4C-3BE8-E3555DC146E9}"/>
          </ac:graphicFrameMkLst>
        </pc:graphicFrameChg>
        <pc:picChg chg="mod">
          <ac:chgData name="Stevie McKeeman" userId="S::stevie@omca.com::d6b93f17-f440-4375-9d9f-c62b0af8cab6" providerId="AD" clId="Web-{277A7682-01CD-B940-C6C8-88E0AADD680C}" dt="2023-06-05T16:47:53.776" v="29" actId="1076"/>
          <ac:picMkLst>
            <pc:docMk/>
            <pc:sldMk cId="3443091356" sldId="280"/>
            <ac:picMk id="5" creationId="{E82CB7BE-641D-D829-426A-BD7725D45579}"/>
          </ac:picMkLst>
        </pc:picChg>
      </pc:sldChg>
      <pc:sldChg chg="modSp">
        <pc:chgData name="Stevie McKeeman" userId="S::stevie@omca.com::d6b93f17-f440-4375-9d9f-c62b0af8cab6" providerId="AD" clId="Web-{277A7682-01CD-B940-C6C8-88E0AADD680C}" dt="2023-06-05T17:53:14.627" v="142" actId="20577"/>
        <pc:sldMkLst>
          <pc:docMk/>
          <pc:sldMk cId="2522689755" sldId="281"/>
        </pc:sldMkLst>
        <pc:spChg chg="mod">
          <ac:chgData name="Stevie McKeeman" userId="S::stevie@omca.com::d6b93f17-f440-4375-9d9f-c62b0af8cab6" providerId="AD" clId="Web-{277A7682-01CD-B940-C6C8-88E0AADD680C}" dt="2023-06-05T17:47:55.971" v="104" actId="20577"/>
          <ac:spMkLst>
            <pc:docMk/>
            <pc:sldMk cId="2522689755" sldId="281"/>
            <ac:spMk id="2" creationId="{32ADD519-0CB6-6BF9-BCD2-627B997A1F31}"/>
          </ac:spMkLst>
        </pc:spChg>
        <pc:spChg chg="mod">
          <ac:chgData name="Stevie McKeeman" userId="S::stevie@omca.com::d6b93f17-f440-4375-9d9f-c62b0af8cab6" providerId="AD" clId="Web-{277A7682-01CD-B940-C6C8-88E0AADD680C}" dt="2023-06-05T17:53:14.627" v="142" actId="20577"/>
          <ac:spMkLst>
            <pc:docMk/>
            <pc:sldMk cId="2522689755" sldId="281"/>
            <ac:spMk id="3" creationId="{7002D7EE-E701-F7E1-43EC-E02779D4A6B6}"/>
          </ac:spMkLst>
        </pc:spChg>
        <pc:picChg chg="mod">
          <ac:chgData name="Stevie McKeeman" userId="S::stevie@omca.com::d6b93f17-f440-4375-9d9f-c62b0af8cab6" providerId="AD" clId="Web-{277A7682-01CD-B940-C6C8-88E0AADD680C}" dt="2023-06-05T16:48:04.636" v="30" actId="14100"/>
          <ac:picMkLst>
            <pc:docMk/>
            <pc:sldMk cId="2522689755" sldId="281"/>
            <ac:picMk id="5" creationId="{5AB9D9F5-14B8-7F60-DCB1-7D8DD8276214}"/>
          </ac:picMkLst>
        </pc:picChg>
      </pc:sldChg>
      <pc:sldChg chg="modSp">
        <pc:chgData name="Stevie McKeeman" userId="S::stevie@omca.com::d6b93f17-f440-4375-9d9f-c62b0af8cab6" providerId="AD" clId="Web-{277A7682-01CD-B940-C6C8-88E0AADD680C}" dt="2023-06-05T16:47:21.385" v="25" actId="1076"/>
        <pc:sldMkLst>
          <pc:docMk/>
          <pc:sldMk cId="2633079890" sldId="283"/>
        </pc:sldMkLst>
        <pc:picChg chg="mod">
          <ac:chgData name="Stevie McKeeman" userId="S::stevie@omca.com::d6b93f17-f440-4375-9d9f-c62b0af8cab6" providerId="AD" clId="Web-{277A7682-01CD-B940-C6C8-88E0AADD680C}" dt="2023-06-05T16:47:21.385" v="25" actId="1076"/>
          <ac:picMkLst>
            <pc:docMk/>
            <pc:sldMk cId="2633079890" sldId="283"/>
            <ac:picMk id="5" creationId="{49A9D520-9BA3-02E2-216C-286CF603E6D2}"/>
          </ac:picMkLst>
        </pc:picChg>
      </pc:sldChg>
    </pc:docChg>
  </pc:docChgLst>
  <pc:docChgLst>
    <pc:chgData name="Stevie McKeeman" userId="d6b93f17-f440-4375-9d9f-c62b0af8cab6" providerId="ADAL" clId="{1A64EDD6-A95F-46EF-81D5-2AB25E4518DD}"/>
    <pc:docChg chg="undo custSel modSld">
      <pc:chgData name="Stevie McKeeman" userId="d6b93f17-f440-4375-9d9f-c62b0af8cab6" providerId="ADAL" clId="{1A64EDD6-A95F-46EF-81D5-2AB25E4518DD}" dt="2023-06-07T12:26:59.959" v="557" actId="255"/>
      <pc:docMkLst>
        <pc:docMk/>
      </pc:docMkLst>
      <pc:sldChg chg="modSp">
        <pc:chgData name="Stevie McKeeman" userId="d6b93f17-f440-4375-9d9f-c62b0af8cab6" providerId="ADAL" clId="{1A64EDD6-A95F-46EF-81D5-2AB25E4518DD}" dt="2023-06-06T18:40:29.846" v="550" actId="20577"/>
        <pc:sldMkLst>
          <pc:docMk/>
          <pc:sldMk cId="4125944346" sldId="256"/>
        </pc:sldMkLst>
        <pc:spChg chg="mod">
          <ac:chgData name="Stevie McKeeman" userId="d6b93f17-f440-4375-9d9f-c62b0af8cab6" providerId="ADAL" clId="{1A64EDD6-A95F-46EF-81D5-2AB25E4518DD}" dt="2023-06-06T18:40:29.846" v="550" actId="20577"/>
          <ac:spMkLst>
            <pc:docMk/>
            <pc:sldMk cId="4125944346" sldId="256"/>
            <ac:spMk id="2" creationId="{E2524704-19AF-8360-B54E-D9D178EC92A2}"/>
          </ac:spMkLst>
        </pc:spChg>
      </pc:sldChg>
      <pc:sldChg chg="modSp mod">
        <pc:chgData name="Stevie McKeeman" userId="d6b93f17-f440-4375-9d9f-c62b0af8cab6" providerId="ADAL" clId="{1A64EDD6-A95F-46EF-81D5-2AB25E4518DD}" dt="2023-06-06T18:38:24.755" v="518" actId="20577"/>
        <pc:sldMkLst>
          <pc:docMk/>
          <pc:sldMk cId="3524957885" sldId="257"/>
        </pc:sldMkLst>
        <pc:spChg chg="mod">
          <ac:chgData name="Stevie McKeeman" userId="d6b93f17-f440-4375-9d9f-c62b0af8cab6" providerId="ADAL" clId="{1A64EDD6-A95F-46EF-81D5-2AB25E4518DD}" dt="2023-06-06T18:37:43.219" v="513" actId="255"/>
          <ac:spMkLst>
            <pc:docMk/>
            <pc:sldMk cId="3524957885" sldId="257"/>
            <ac:spMk id="2" creationId="{3C253E16-8B5A-5731-DFDC-067D3B4A05F4}"/>
          </ac:spMkLst>
        </pc:spChg>
        <pc:spChg chg="mod">
          <ac:chgData name="Stevie McKeeman" userId="d6b93f17-f440-4375-9d9f-c62b0af8cab6" providerId="ADAL" clId="{1A64EDD6-A95F-46EF-81D5-2AB25E4518DD}" dt="2023-06-06T18:38:24.755" v="518" actId="20577"/>
          <ac:spMkLst>
            <pc:docMk/>
            <pc:sldMk cId="3524957885" sldId="257"/>
            <ac:spMk id="3" creationId="{AC5B2019-0AF2-E0EF-4B29-0FCB36943272}"/>
          </ac:spMkLst>
        </pc:spChg>
      </pc:sldChg>
      <pc:sldChg chg="modSp mod">
        <pc:chgData name="Stevie McKeeman" userId="d6b93f17-f440-4375-9d9f-c62b0af8cab6" providerId="ADAL" clId="{1A64EDD6-A95F-46EF-81D5-2AB25E4518DD}" dt="2023-06-06T18:33:26.883" v="451" actId="404"/>
        <pc:sldMkLst>
          <pc:docMk/>
          <pc:sldMk cId="2180271121" sldId="258"/>
        </pc:sldMkLst>
        <pc:spChg chg="mod">
          <ac:chgData name="Stevie McKeeman" userId="d6b93f17-f440-4375-9d9f-c62b0af8cab6" providerId="ADAL" clId="{1A64EDD6-A95F-46EF-81D5-2AB25E4518DD}" dt="2023-06-06T18:32:38.802" v="443" actId="1036"/>
          <ac:spMkLst>
            <pc:docMk/>
            <pc:sldMk cId="2180271121" sldId="258"/>
            <ac:spMk id="2" creationId="{BC2FB717-AF47-D2FB-251B-EA2BA961BEF3}"/>
          </ac:spMkLst>
        </pc:spChg>
        <pc:spChg chg="mod">
          <ac:chgData name="Stevie McKeeman" userId="d6b93f17-f440-4375-9d9f-c62b0af8cab6" providerId="ADAL" clId="{1A64EDD6-A95F-46EF-81D5-2AB25E4518DD}" dt="2023-06-06T18:33:26.883" v="451" actId="404"/>
          <ac:spMkLst>
            <pc:docMk/>
            <pc:sldMk cId="2180271121" sldId="258"/>
            <ac:spMk id="3" creationId="{9F5919A5-644C-3417-8613-1152691E4019}"/>
          </ac:spMkLst>
        </pc:spChg>
      </pc:sldChg>
      <pc:sldChg chg="modSp mod">
        <pc:chgData name="Stevie McKeeman" userId="d6b93f17-f440-4375-9d9f-c62b0af8cab6" providerId="ADAL" clId="{1A64EDD6-A95F-46EF-81D5-2AB25E4518DD}" dt="2023-06-07T12:26:59.959" v="557" actId="255"/>
        <pc:sldMkLst>
          <pc:docMk/>
          <pc:sldMk cId="2950118956" sldId="260"/>
        </pc:sldMkLst>
        <pc:spChg chg="mod">
          <ac:chgData name="Stevie McKeeman" userId="d6b93f17-f440-4375-9d9f-c62b0af8cab6" providerId="ADAL" clId="{1A64EDD6-A95F-46EF-81D5-2AB25E4518DD}" dt="2023-06-06T18:37:16.590" v="509" actId="113"/>
          <ac:spMkLst>
            <pc:docMk/>
            <pc:sldMk cId="2950118956" sldId="260"/>
            <ac:spMk id="2" creationId="{71762FB3-61B1-93E9-FDF7-FC357CF50414}"/>
          </ac:spMkLst>
        </pc:spChg>
        <pc:graphicFrameChg chg="mod modGraphic">
          <ac:chgData name="Stevie McKeeman" userId="d6b93f17-f440-4375-9d9f-c62b0af8cab6" providerId="ADAL" clId="{1A64EDD6-A95F-46EF-81D5-2AB25E4518DD}" dt="2023-06-07T12:26:59.959" v="557" actId="255"/>
          <ac:graphicFrameMkLst>
            <pc:docMk/>
            <pc:sldMk cId="2950118956" sldId="260"/>
            <ac:graphicFrameMk id="7" creationId="{E977DFA1-A722-583B-F431-1DA07AED55D2}"/>
          </ac:graphicFrameMkLst>
        </pc:graphicFrameChg>
      </pc:sldChg>
      <pc:sldChg chg="modSp mod">
        <pc:chgData name="Stevie McKeeman" userId="d6b93f17-f440-4375-9d9f-c62b0af8cab6" providerId="ADAL" clId="{1A64EDD6-A95F-46EF-81D5-2AB25E4518DD}" dt="2023-06-06T18:28:54.634" v="415" actId="2711"/>
        <pc:sldMkLst>
          <pc:docMk/>
          <pc:sldMk cId="1434373488" sldId="263"/>
        </pc:sldMkLst>
        <pc:spChg chg="mod">
          <ac:chgData name="Stevie McKeeman" userId="d6b93f17-f440-4375-9d9f-c62b0af8cab6" providerId="ADAL" clId="{1A64EDD6-A95F-46EF-81D5-2AB25E4518DD}" dt="2023-06-06T18:28:43.455" v="414" actId="122"/>
          <ac:spMkLst>
            <pc:docMk/>
            <pc:sldMk cId="1434373488" sldId="263"/>
            <ac:spMk id="2" creationId="{6A10FDAD-67EF-8C85-684D-3E1D03DCD792}"/>
          </ac:spMkLst>
        </pc:spChg>
        <pc:graphicFrameChg chg="mod">
          <ac:chgData name="Stevie McKeeman" userId="d6b93f17-f440-4375-9d9f-c62b0af8cab6" providerId="ADAL" clId="{1A64EDD6-A95F-46EF-81D5-2AB25E4518DD}" dt="2023-06-06T18:28:54.634" v="415" actId="2711"/>
          <ac:graphicFrameMkLst>
            <pc:docMk/>
            <pc:sldMk cId="1434373488" sldId="263"/>
            <ac:graphicFrameMk id="5" creationId="{5EFFA96D-C0D9-F992-76F5-E1CC92ED68E8}"/>
          </ac:graphicFrameMkLst>
        </pc:graphicFrameChg>
      </pc:sldChg>
      <pc:sldChg chg="modSp mod">
        <pc:chgData name="Stevie McKeeman" userId="d6b93f17-f440-4375-9d9f-c62b0af8cab6" providerId="ADAL" clId="{1A64EDD6-A95F-46EF-81D5-2AB25E4518DD}" dt="2023-06-06T18:26:32.823" v="385" actId="404"/>
        <pc:sldMkLst>
          <pc:docMk/>
          <pc:sldMk cId="3133579667" sldId="264"/>
        </pc:sldMkLst>
        <pc:spChg chg="mod">
          <ac:chgData name="Stevie McKeeman" userId="d6b93f17-f440-4375-9d9f-c62b0af8cab6" providerId="ADAL" clId="{1A64EDD6-A95F-46EF-81D5-2AB25E4518DD}" dt="2023-06-06T18:26:14.115" v="378" actId="2711"/>
          <ac:spMkLst>
            <pc:docMk/>
            <pc:sldMk cId="3133579667" sldId="264"/>
            <ac:spMk id="2" creationId="{CC9EBCB6-FFB2-27D4-3178-3BDA0C225C9D}"/>
          </ac:spMkLst>
        </pc:spChg>
        <pc:spChg chg="mod">
          <ac:chgData name="Stevie McKeeman" userId="d6b93f17-f440-4375-9d9f-c62b0af8cab6" providerId="ADAL" clId="{1A64EDD6-A95F-46EF-81D5-2AB25E4518DD}" dt="2023-06-06T18:26:32.823" v="385" actId="404"/>
          <ac:spMkLst>
            <pc:docMk/>
            <pc:sldMk cId="3133579667" sldId="264"/>
            <ac:spMk id="3" creationId="{06549C6B-1C4D-00D0-E513-DD879A78A168}"/>
          </ac:spMkLst>
        </pc:spChg>
      </pc:sldChg>
      <pc:sldChg chg="modSp mod">
        <pc:chgData name="Stevie McKeeman" userId="d6b93f17-f440-4375-9d9f-c62b0af8cab6" providerId="ADAL" clId="{1A64EDD6-A95F-46EF-81D5-2AB25E4518DD}" dt="2023-06-06T18:26:01.782" v="377" actId="2711"/>
        <pc:sldMkLst>
          <pc:docMk/>
          <pc:sldMk cId="2129954734" sldId="265"/>
        </pc:sldMkLst>
        <pc:spChg chg="mod">
          <ac:chgData name="Stevie McKeeman" userId="d6b93f17-f440-4375-9d9f-c62b0af8cab6" providerId="ADAL" clId="{1A64EDD6-A95F-46EF-81D5-2AB25E4518DD}" dt="2023-06-06T18:25:54.058" v="375" actId="14100"/>
          <ac:spMkLst>
            <pc:docMk/>
            <pc:sldMk cId="2129954734" sldId="265"/>
            <ac:spMk id="2" creationId="{21BD312D-7E39-DD2C-E2F9-9C0F435C99CB}"/>
          </ac:spMkLst>
        </pc:spChg>
        <pc:spChg chg="mod">
          <ac:chgData name="Stevie McKeeman" userId="d6b93f17-f440-4375-9d9f-c62b0af8cab6" providerId="ADAL" clId="{1A64EDD6-A95F-46EF-81D5-2AB25E4518DD}" dt="2023-06-06T18:26:01.782" v="377" actId="2711"/>
          <ac:spMkLst>
            <pc:docMk/>
            <pc:sldMk cId="2129954734" sldId="265"/>
            <ac:spMk id="3" creationId="{E9779AFF-EBA9-91C1-B8A9-9EEE2F9B389A}"/>
          </ac:spMkLst>
        </pc:spChg>
      </pc:sldChg>
      <pc:sldChg chg="addSp modSp mod">
        <pc:chgData name="Stevie McKeeman" userId="d6b93f17-f440-4375-9d9f-c62b0af8cab6" providerId="ADAL" clId="{1A64EDD6-A95F-46EF-81D5-2AB25E4518DD}" dt="2023-06-06T18:25:36.003" v="373" actId="1035"/>
        <pc:sldMkLst>
          <pc:docMk/>
          <pc:sldMk cId="3427565871" sldId="266"/>
        </pc:sldMkLst>
        <pc:spChg chg="mod">
          <ac:chgData name="Stevie McKeeman" userId="d6b93f17-f440-4375-9d9f-c62b0af8cab6" providerId="ADAL" clId="{1A64EDD6-A95F-46EF-81D5-2AB25E4518DD}" dt="2023-06-06T18:25:36.003" v="373" actId="1035"/>
          <ac:spMkLst>
            <pc:docMk/>
            <pc:sldMk cId="3427565871" sldId="266"/>
            <ac:spMk id="2" creationId="{1BE96C7B-6A0C-EFBF-7038-35D68EF553CF}"/>
          </ac:spMkLst>
        </pc:spChg>
        <pc:picChg chg="add mod">
          <ac:chgData name="Stevie McKeeman" userId="d6b93f17-f440-4375-9d9f-c62b0af8cab6" providerId="ADAL" clId="{1A64EDD6-A95F-46EF-81D5-2AB25E4518DD}" dt="2023-06-06T17:24:58.881" v="201" actId="1076"/>
          <ac:picMkLst>
            <pc:docMk/>
            <pc:sldMk cId="3427565871" sldId="266"/>
            <ac:picMk id="5" creationId="{F76E7C13-C133-257D-F27C-014AB8A08CFB}"/>
          </ac:picMkLst>
        </pc:picChg>
      </pc:sldChg>
      <pc:sldChg chg="modSp mod">
        <pc:chgData name="Stevie McKeeman" userId="d6b93f17-f440-4375-9d9f-c62b0af8cab6" providerId="ADAL" clId="{1A64EDD6-A95F-46EF-81D5-2AB25E4518DD}" dt="2023-06-06T18:16:28.568" v="298" actId="2711"/>
        <pc:sldMkLst>
          <pc:docMk/>
          <pc:sldMk cId="274636787" sldId="267"/>
        </pc:sldMkLst>
        <pc:spChg chg="mod">
          <ac:chgData name="Stevie McKeeman" userId="d6b93f17-f440-4375-9d9f-c62b0af8cab6" providerId="ADAL" clId="{1A64EDD6-A95F-46EF-81D5-2AB25E4518DD}" dt="2023-06-06T18:16:24.975" v="297" actId="113"/>
          <ac:spMkLst>
            <pc:docMk/>
            <pc:sldMk cId="274636787" sldId="267"/>
            <ac:spMk id="2" creationId="{4E4406E1-1146-629D-2E77-8C58D02F512E}"/>
          </ac:spMkLst>
        </pc:spChg>
        <pc:spChg chg="mod">
          <ac:chgData name="Stevie McKeeman" userId="d6b93f17-f440-4375-9d9f-c62b0af8cab6" providerId="ADAL" clId="{1A64EDD6-A95F-46EF-81D5-2AB25E4518DD}" dt="2023-06-06T18:16:28.568" v="298" actId="2711"/>
          <ac:spMkLst>
            <pc:docMk/>
            <pc:sldMk cId="274636787" sldId="267"/>
            <ac:spMk id="3" creationId="{1C26A919-C930-48D5-F1D1-CEF8DAB1919A}"/>
          </ac:spMkLst>
        </pc:spChg>
      </pc:sldChg>
      <pc:sldChg chg="modSp mod">
        <pc:chgData name="Stevie McKeeman" userId="d6b93f17-f440-4375-9d9f-c62b0af8cab6" providerId="ADAL" clId="{1A64EDD6-A95F-46EF-81D5-2AB25E4518DD}" dt="2023-06-06T18:35:41.014" v="490" actId="1076"/>
        <pc:sldMkLst>
          <pc:docMk/>
          <pc:sldMk cId="4134387883" sldId="269"/>
        </pc:sldMkLst>
        <pc:spChg chg="mod">
          <ac:chgData name="Stevie McKeeman" userId="d6b93f17-f440-4375-9d9f-c62b0af8cab6" providerId="ADAL" clId="{1A64EDD6-A95F-46EF-81D5-2AB25E4518DD}" dt="2023-06-06T18:35:01.534" v="474" actId="14100"/>
          <ac:spMkLst>
            <pc:docMk/>
            <pc:sldMk cId="4134387883" sldId="269"/>
            <ac:spMk id="2" creationId="{53CAF477-D3BF-8DBB-8C2D-E7025C619376}"/>
          </ac:spMkLst>
        </pc:spChg>
        <pc:spChg chg="mod">
          <ac:chgData name="Stevie McKeeman" userId="d6b93f17-f440-4375-9d9f-c62b0af8cab6" providerId="ADAL" clId="{1A64EDD6-A95F-46EF-81D5-2AB25E4518DD}" dt="2023-06-06T18:35:41.014" v="490" actId="1076"/>
          <ac:spMkLst>
            <pc:docMk/>
            <pc:sldMk cId="4134387883" sldId="269"/>
            <ac:spMk id="3" creationId="{193A7EA4-59FE-AF45-BBA4-1575F8C2CDFA}"/>
          </ac:spMkLst>
        </pc:spChg>
      </pc:sldChg>
      <pc:sldChg chg="modSp mod">
        <pc:chgData name="Stevie McKeeman" userId="d6b93f17-f440-4375-9d9f-c62b0af8cab6" providerId="ADAL" clId="{1A64EDD6-A95F-46EF-81D5-2AB25E4518DD}" dt="2023-06-06T18:24:51.206" v="359" actId="404"/>
        <pc:sldMkLst>
          <pc:docMk/>
          <pc:sldMk cId="3971810379" sldId="270"/>
        </pc:sldMkLst>
        <pc:spChg chg="mod">
          <ac:chgData name="Stevie McKeeman" userId="d6b93f17-f440-4375-9d9f-c62b0af8cab6" providerId="ADAL" clId="{1A64EDD6-A95F-46EF-81D5-2AB25E4518DD}" dt="2023-06-06T18:24:41.258" v="356" actId="113"/>
          <ac:spMkLst>
            <pc:docMk/>
            <pc:sldMk cId="3971810379" sldId="270"/>
            <ac:spMk id="2" creationId="{E6FC0E7F-2827-7F3D-3F89-FA2F35A12102}"/>
          </ac:spMkLst>
        </pc:spChg>
        <pc:graphicFrameChg chg="mod modGraphic">
          <ac:chgData name="Stevie McKeeman" userId="d6b93f17-f440-4375-9d9f-c62b0af8cab6" providerId="ADAL" clId="{1A64EDD6-A95F-46EF-81D5-2AB25E4518DD}" dt="2023-06-06T18:24:51.206" v="359" actId="404"/>
          <ac:graphicFrameMkLst>
            <pc:docMk/>
            <pc:sldMk cId="3971810379" sldId="270"/>
            <ac:graphicFrameMk id="5" creationId="{52683CC9-3AA2-4DDC-66F2-903D7E872511}"/>
          </ac:graphicFrameMkLst>
        </pc:graphicFrameChg>
        <pc:picChg chg="mod">
          <ac:chgData name="Stevie McKeeman" userId="d6b93f17-f440-4375-9d9f-c62b0af8cab6" providerId="ADAL" clId="{1A64EDD6-A95F-46EF-81D5-2AB25E4518DD}" dt="2023-06-06T17:24:47.218" v="199" actId="1076"/>
          <ac:picMkLst>
            <pc:docMk/>
            <pc:sldMk cId="3971810379" sldId="270"/>
            <ac:picMk id="57" creationId="{6A9BD6B8-3723-CF7B-700D-A3D37FD70FCC}"/>
          </ac:picMkLst>
        </pc:picChg>
      </pc:sldChg>
      <pc:sldChg chg="modSp mod">
        <pc:chgData name="Stevie McKeeman" userId="d6b93f17-f440-4375-9d9f-c62b0af8cab6" providerId="ADAL" clId="{1A64EDD6-A95F-46EF-81D5-2AB25E4518DD}" dt="2023-06-06T18:28:15.333" v="408" actId="27636"/>
        <pc:sldMkLst>
          <pc:docMk/>
          <pc:sldMk cId="1345027269" sldId="271"/>
        </pc:sldMkLst>
        <pc:spChg chg="mod">
          <ac:chgData name="Stevie McKeeman" userId="d6b93f17-f440-4375-9d9f-c62b0af8cab6" providerId="ADAL" clId="{1A64EDD6-A95F-46EF-81D5-2AB25E4518DD}" dt="2023-06-06T18:28:15.333" v="408" actId="27636"/>
          <ac:spMkLst>
            <pc:docMk/>
            <pc:sldMk cId="1345027269" sldId="271"/>
            <ac:spMk id="2" creationId="{3A110998-5F09-389D-27F2-A6460DEB4201}"/>
          </ac:spMkLst>
        </pc:spChg>
        <pc:spChg chg="mod">
          <ac:chgData name="Stevie McKeeman" userId="d6b93f17-f440-4375-9d9f-c62b0af8cab6" providerId="ADAL" clId="{1A64EDD6-A95F-46EF-81D5-2AB25E4518DD}" dt="2023-06-06T18:28:04.519" v="404" actId="1076"/>
          <ac:spMkLst>
            <pc:docMk/>
            <pc:sldMk cId="1345027269" sldId="271"/>
            <ac:spMk id="5" creationId="{83BEB326-AD16-4C98-BC79-F9D2A8944CE0}"/>
          </ac:spMkLst>
        </pc:spChg>
      </pc:sldChg>
      <pc:sldChg chg="addSp delSp modSp mod">
        <pc:chgData name="Stevie McKeeman" userId="d6b93f17-f440-4375-9d9f-c62b0af8cab6" providerId="ADAL" clId="{1A64EDD6-A95F-46EF-81D5-2AB25E4518DD}" dt="2023-06-06T18:09:44.453" v="261" actId="255"/>
        <pc:sldMkLst>
          <pc:docMk/>
          <pc:sldMk cId="2754128303" sldId="273"/>
        </pc:sldMkLst>
        <pc:spChg chg="mod">
          <ac:chgData name="Stevie McKeeman" userId="d6b93f17-f440-4375-9d9f-c62b0af8cab6" providerId="ADAL" clId="{1A64EDD6-A95F-46EF-81D5-2AB25E4518DD}" dt="2023-06-06T18:06:11.732" v="219" actId="404"/>
          <ac:spMkLst>
            <pc:docMk/>
            <pc:sldMk cId="2754128303" sldId="273"/>
            <ac:spMk id="2" creationId="{95826B82-3B45-197A-C270-A2D598840F91}"/>
          </ac:spMkLst>
        </pc:spChg>
        <pc:spChg chg="add mod">
          <ac:chgData name="Stevie McKeeman" userId="d6b93f17-f440-4375-9d9f-c62b0af8cab6" providerId="ADAL" clId="{1A64EDD6-A95F-46EF-81D5-2AB25E4518DD}" dt="2023-06-06T18:09:40.676" v="260" actId="255"/>
          <ac:spMkLst>
            <pc:docMk/>
            <pc:sldMk cId="2754128303" sldId="273"/>
            <ac:spMk id="3" creationId="{C75B4DF4-1C5D-98BF-06AE-5C00DB8A8BA4}"/>
          </ac:spMkLst>
        </pc:spChg>
        <pc:spChg chg="add mod">
          <ac:chgData name="Stevie McKeeman" userId="d6b93f17-f440-4375-9d9f-c62b0af8cab6" providerId="ADAL" clId="{1A64EDD6-A95F-46EF-81D5-2AB25E4518DD}" dt="2023-06-06T18:09:44.453" v="261" actId="255"/>
          <ac:spMkLst>
            <pc:docMk/>
            <pc:sldMk cId="2754128303" sldId="273"/>
            <ac:spMk id="4" creationId="{4C3336C5-4486-08EF-6105-139DB91B5468}"/>
          </ac:spMkLst>
        </pc:spChg>
        <pc:spChg chg="add del mod">
          <ac:chgData name="Stevie McKeeman" userId="d6b93f17-f440-4375-9d9f-c62b0af8cab6" providerId="ADAL" clId="{1A64EDD6-A95F-46EF-81D5-2AB25E4518DD}" dt="2023-06-06T18:09:03.128" v="239" actId="478"/>
          <ac:spMkLst>
            <pc:docMk/>
            <pc:sldMk cId="2754128303" sldId="273"/>
            <ac:spMk id="7" creationId="{3BA4570B-9EB3-B0BA-5723-0C00CDB6D349}"/>
          </ac:spMkLst>
        </pc:spChg>
        <pc:graphicFrameChg chg="del mod modGraphic">
          <ac:chgData name="Stevie McKeeman" userId="d6b93f17-f440-4375-9d9f-c62b0af8cab6" providerId="ADAL" clId="{1A64EDD6-A95F-46EF-81D5-2AB25E4518DD}" dt="2023-06-06T18:08:59.549" v="238" actId="478"/>
          <ac:graphicFrameMkLst>
            <pc:docMk/>
            <pc:sldMk cId="2754128303" sldId="273"/>
            <ac:graphicFrameMk id="5" creationId="{1606CB51-2F0A-B91F-01EB-B3D1E05BCC29}"/>
          </ac:graphicFrameMkLst>
        </pc:graphicFrameChg>
      </pc:sldChg>
      <pc:sldChg chg="modSp mod">
        <pc:chgData name="Stevie McKeeman" userId="d6b93f17-f440-4375-9d9f-c62b0af8cab6" providerId="ADAL" clId="{1A64EDD6-A95F-46EF-81D5-2AB25E4518DD}" dt="2023-06-06T18:05:01.442" v="204" actId="2711"/>
        <pc:sldMkLst>
          <pc:docMk/>
          <pc:sldMk cId="3878271599" sldId="274"/>
        </pc:sldMkLst>
        <pc:spChg chg="mod">
          <ac:chgData name="Stevie McKeeman" userId="d6b93f17-f440-4375-9d9f-c62b0af8cab6" providerId="ADAL" clId="{1A64EDD6-A95F-46EF-81D5-2AB25E4518DD}" dt="2023-06-06T18:04:52.828" v="203" actId="404"/>
          <ac:spMkLst>
            <pc:docMk/>
            <pc:sldMk cId="3878271599" sldId="274"/>
            <ac:spMk id="2" creationId="{01BB58CD-6369-777B-C2CA-E979FA35A0E5}"/>
          </ac:spMkLst>
        </pc:spChg>
        <pc:graphicFrameChg chg="mod">
          <ac:chgData name="Stevie McKeeman" userId="d6b93f17-f440-4375-9d9f-c62b0af8cab6" providerId="ADAL" clId="{1A64EDD6-A95F-46EF-81D5-2AB25E4518DD}" dt="2023-06-06T18:05:01.442" v="204" actId="2711"/>
          <ac:graphicFrameMkLst>
            <pc:docMk/>
            <pc:sldMk cId="3878271599" sldId="274"/>
            <ac:graphicFrameMk id="5" creationId="{F900BE2D-F4D4-A266-18AC-3B2BBAD24A82}"/>
          </ac:graphicFrameMkLst>
        </pc:graphicFrameChg>
      </pc:sldChg>
      <pc:sldChg chg="modSp mod">
        <pc:chgData name="Stevie McKeeman" userId="d6b93f17-f440-4375-9d9f-c62b0af8cab6" providerId="ADAL" clId="{1A64EDD6-A95F-46EF-81D5-2AB25E4518DD}" dt="2023-06-06T18:10:26.516" v="264" actId="2711"/>
        <pc:sldMkLst>
          <pc:docMk/>
          <pc:sldMk cId="2781593377" sldId="275"/>
        </pc:sldMkLst>
        <pc:spChg chg="mod">
          <ac:chgData name="Stevie McKeeman" userId="d6b93f17-f440-4375-9d9f-c62b0af8cab6" providerId="ADAL" clId="{1A64EDD6-A95F-46EF-81D5-2AB25E4518DD}" dt="2023-06-06T18:10:18.332" v="263" actId="27636"/>
          <ac:spMkLst>
            <pc:docMk/>
            <pc:sldMk cId="2781593377" sldId="275"/>
            <ac:spMk id="2" creationId="{0F80DAB2-740F-7E53-6B2B-526E75322A87}"/>
          </ac:spMkLst>
        </pc:spChg>
        <pc:graphicFrameChg chg="mod">
          <ac:chgData name="Stevie McKeeman" userId="d6b93f17-f440-4375-9d9f-c62b0af8cab6" providerId="ADAL" clId="{1A64EDD6-A95F-46EF-81D5-2AB25E4518DD}" dt="2023-06-06T18:10:26.516" v="264" actId="2711"/>
          <ac:graphicFrameMkLst>
            <pc:docMk/>
            <pc:sldMk cId="2781593377" sldId="275"/>
            <ac:graphicFrameMk id="15" creationId="{80C6CE16-B1D1-6669-0D42-A99ED3866F59}"/>
          </ac:graphicFrameMkLst>
        </pc:graphicFrameChg>
      </pc:sldChg>
      <pc:sldChg chg="addSp delSp modSp mod setBg">
        <pc:chgData name="Stevie McKeeman" userId="d6b93f17-f440-4375-9d9f-c62b0af8cab6" providerId="ADAL" clId="{1A64EDD6-A95F-46EF-81D5-2AB25E4518DD}" dt="2023-06-06T18:24:30.620" v="354" actId="1076"/>
        <pc:sldMkLst>
          <pc:docMk/>
          <pc:sldMk cId="181833437" sldId="276"/>
        </pc:sldMkLst>
        <pc:spChg chg="mod">
          <ac:chgData name="Stevie McKeeman" userId="d6b93f17-f440-4375-9d9f-c62b0af8cab6" providerId="ADAL" clId="{1A64EDD6-A95F-46EF-81D5-2AB25E4518DD}" dt="2023-06-06T18:20:34.663" v="307" actId="27636"/>
          <ac:spMkLst>
            <pc:docMk/>
            <pc:sldMk cId="181833437" sldId="276"/>
            <ac:spMk id="2" creationId="{1B0B1B00-5273-DC84-05CF-AA5E5D4CCC01}"/>
          </ac:spMkLst>
        </pc:spChg>
        <pc:spChg chg="mod">
          <ac:chgData name="Stevie McKeeman" userId="d6b93f17-f440-4375-9d9f-c62b0af8cab6" providerId="ADAL" clId="{1A64EDD6-A95F-46EF-81D5-2AB25E4518DD}" dt="2023-06-06T18:24:30.620" v="354" actId="1076"/>
          <ac:spMkLst>
            <pc:docMk/>
            <pc:sldMk cId="181833437" sldId="276"/>
            <ac:spMk id="3" creationId="{F2777EAD-CBD3-029A-0012-0206938385D0}"/>
          </ac:spMkLst>
        </pc:spChg>
        <pc:spChg chg="add mod topLvl">
          <ac:chgData name="Stevie McKeeman" userId="d6b93f17-f440-4375-9d9f-c62b0af8cab6" providerId="ADAL" clId="{1A64EDD6-A95F-46EF-81D5-2AB25E4518DD}" dt="2023-06-06T18:23:13.407" v="333" actId="164"/>
          <ac:spMkLst>
            <pc:docMk/>
            <pc:sldMk cId="181833437" sldId="276"/>
            <ac:spMk id="9" creationId="{771459CC-5942-CF7E-3AE6-60BCBC35CEBA}"/>
          </ac:spMkLst>
        </pc:spChg>
        <pc:spChg chg="add mod topLvl">
          <ac:chgData name="Stevie McKeeman" userId="d6b93f17-f440-4375-9d9f-c62b0af8cab6" providerId="ADAL" clId="{1A64EDD6-A95F-46EF-81D5-2AB25E4518DD}" dt="2023-06-06T18:23:13.407" v="333" actId="164"/>
          <ac:spMkLst>
            <pc:docMk/>
            <pc:sldMk cId="181833437" sldId="276"/>
            <ac:spMk id="10" creationId="{A90EC911-CAE8-88F0-8244-5D62F35DC444}"/>
          </ac:spMkLst>
        </pc:spChg>
        <pc:spChg chg="add mod topLvl">
          <ac:chgData name="Stevie McKeeman" userId="d6b93f17-f440-4375-9d9f-c62b0af8cab6" providerId="ADAL" clId="{1A64EDD6-A95F-46EF-81D5-2AB25E4518DD}" dt="2023-06-06T18:23:13.407" v="333" actId="164"/>
          <ac:spMkLst>
            <pc:docMk/>
            <pc:sldMk cId="181833437" sldId="276"/>
            <ac:spMk id="11" creationId="{682823DF-06B6-5A2B-05C9-B4FF39DAF81A}"/>
          </ac:spMkLst>
        </pc:spChg>
        <pc:spChg chg="add">
          <ac:chgData name="Stevie McKeeman" userId="d6b93f17-f440-4375-9d9f-c62b0af8cab6" providerId="ADAL" clId="{1A64EDD6-A95F-46EF-81D5-2AB25E4518DD}" dt="2023-06-06T18:20:34.502" v="306" actId="26606"/>
          <ac:spMkLst>
            <pc:docMk/>
            <pc:sldMk cId="181833437" sldId="276"/>
            <ac:spMk id="13" creationId="{61293230-B0F6-45B1-96D1-13D18E242995}"/>
          </ac:spMkLst>
        </pc:spChg>
        <pc:spChg chg="add">
          <ac:chgData name="Stevie McKeeman" userId="d6b93f17-f440-4375-9d9f-c62b0af8cab6" providerId="ADAL" clId="{1A64EDD6-A95F-46EF-81D5-2AB25E4518DD}" dt="2023-06-06T18:20:34.502" v="306" actId="26606"/>
          <ac:spMkLst>
            <pc:docMk/>
            <pc:sldMk cId="181833437" sldId="276"/>
            <ac:spMk id="15" creationId="{0A1E0707-4985-454B-ACE0-4855BB55875E}"/>
          </ac:spMkLst>
        </pc:spChg>
        <pc:spChg chg="mod">
          <ac:chgData name="Stevie McKeeman" userId="d6b93f17-f440-4375-9d9f-c62b0af8cab6" providerId="ADAL" clId="{1A64EDD6-A95F-46EF-81D5-2AB25E4518DD}" dt="2023-06-06T18:23:25.117" v="334" actId="571"/>
          <ac:spMkLst>
            <pc:docMk/>
            <pc:sldMk cId="181833437" sldId="276"/>
            <ac:spMk id="17" creationId="{0556932D-7838-DBB2-DCCC-3DE534F1BC57}"/>
          </ac:spMkLst>
        </pc:spChg>
        <pc:spChg chg="mod">
          <ac:chgData name="Stevie McKeeman" userId="d6b93f17-f440-4375-9d9f-c62b0af8cab6" providerId="ADAL" clId="{1A64EDD6-A95F-46EF-81D5-2AB25E4518DD}" dt="2023-06-06T18:23:25.117" v="334" actId="571"/>
          <ac:spMkLst>
            <pc:docMk/>
            <pc:sldMk cId="181833437" sldId="276"/>
            <ac:spMk id="18" creationId="{3384D113-6C58-C74B-90E9-112AF564B83E}"/>
          </ac:spMkLst>
        </pc:spChg>
        <pc:spChg chg="mod">
          <ac:chgData name="Stevie McKeeman" userId="d6b93f17-f440-4375-9d9f-c62b0af8cab6" providerId="ADAL" clId="{1A64EDD6-A95F-46EF-81D5-2AB25E4518DD}" dt="2023-06-06T18:23:25.117" v="334" actId="571"/>
          <ac:spMkLst>
            <pc:docMk/>
            <pc:sldMk cId="181833437" sldId="276"/>
            <ac:spMk id="19" creationId="{48289960-131B-1BFE-322E-1CB2B3ABEC01}"/>
          </ac:spMkLst>
        </pc:spChg>
        <pc:grpChg chg="add del mod">
          <ac:chgData name="Stevie McKeeman" userId="d6b93f17-f440-4375-9d9f-c62b0af8cab6" providerId="ADAL" clId="{1A64EDD6-A95F-46EF-81D5-2AB25E4518DD}" dt="2023-06-06T18:22:40.181" v="330" actId="165"/>
          <ac:grpSpMkLst>
            <pc:docMk/>
            <pc:sldMk cId="181833437" sldId="276"/>
            <ac:grpSpMk id="12" creationId="{10D9EDA3-FCE1-F288-56DD-EA3A4649382C}"/>
          </ac:grpSpMkLst>
        </pc:grpChg>
        <pc:grpChg chg="add del mod">
          <ac:chgData name="Stevie McKeeman" userId="d6b93f17-f440-4375-9d9f-c62b0af8cab6" providerId="ADAL" clId="{1A64EDD6-A95F-46EF-81D5-2AB25E4518DD}" dt="2023-06-06T18:23:41.845" v="339" actId="478"/>
          <ac:grpSpMkLst>
            <pc:docMk/>
            <pc:sldMk cId="181833437" sldId="276"/>
            <ac:grpSpMk id="14" creationId="{B0370610-658A-6A76-3D7F-8461F8B24FCE}"/>
          </ac:grpSpMkLst>
        </pc:grpChg>
        <pc:grpChg chg="add del mod">
          <ac:chgData name="Stevie McKeeman" userId="d6b93f17-f440-4375-9d9f-c62b0af8cab6" providerId="ADAL" clId="{1A64EDD6-A95F-46EF-81D5-2AB25E4518DD}" dt="2023-06-06T18:23:38.631" v="338" actId="478"/>
          <ac:grpSpMkLst>
            <pc:docMk/>
            <pc:sldMk cId="181833437" sldId="276"/>
            <ac:grpSpMk id="16" creationId="{F6DA1466-89D3-BB6F-716C-A5F3C04B9353}"/>
          </ac:grpSpMkLst>
        </pc:grpChg>
        <pc:picChg chg="ord">
          <ac:chgData name="Stevie McKeeman" userId="d6b93f17-f440-4375-9d9f-c62b0af8cab6" providerId="ADAL" clId="{1A64EDD6-A95F-46EF-81D5-2AB25E4518DD}" dt="2023-06-06T18:20:34.502" v="306" actId="26606"/>
          <ac:picMkLst>
            <pc:docMk/>
            <pc:sldMk cId="181833437" sldId="276"/>
            <ac:picMk id="5" creationId="{FB0E7AF6-7BA9-36C4-121A-A17C7AB888AF}"/>
          </ac:picMkLst>
        </pc:picChg>
        <pc:picChg chg="add mod">
          <ac:chgData name="Stevie McKeeman" userId="d6b93f17-f440-4375-9d9f-c62b0af8cab6" providerId="ADAL" clId="{1A64EDD6-A95F-46EF-81D5-2AB25E4518DD}" dt="2023-06-06T18:20:57.690" v="308" actId="1440"/>
          <ac:picMkLst>
            <pc:docMk/>
            <pc:sldMk cId="181833437" sldId="276"/>
            <ac:picMk id="6" creationId="{B6B91726-30BF-F002-F134-4FCEDD801358}"/>
          </ac:picMkLst>
        </pc:picChg>
        <pc:picChg chg="add mod">
          <ac:chgData name="Stevie McKeeman" userId="d6b93f17-f440-4375-9d9f-c62b0af8cab6" providerId="ADAL" clId="{1A64EDD6-A95F-46EF-81D5-2AB25E4518DD}" dt="2023-06-06T18:21:00.253" v="309" actId="1440"/>
          <ac:picMkLst>
            <pc:docMk/>
            <pc:sldMk cId="181833437" sldId="276"/>
            <ac:picMk id="8" creationId="{F9ED6048-14F3-DF28-5259-04F760512A61}"/>
          </ac:picMkLst>
        </pc:picChg>
      </pc:sldChg>
      <pc:sldChg chg="modSp mod">
        <pc:chgData name="Stevie McKeeman" userId="d6b93f17-f440-4375-9d9f-c62b0af8cab6" providerId="ADAL" clId="{1A64EDD6-A95F-46EF-81D5-2AB25E4518DD}" dt="2023-06-06T18:11:41.076" v="286" actId="2711"/>
        <pc:sldMkLst>
          <pc:docMk/>
          <pc:sldMk cId="1505483628" sldId="277"/>
        </pc:sldMkLst>
        <pc:spChg chg="mod">
          <ac:chgData name="Stevie McKeeman" userId="d6b93f17-f440-4375-9d9f-c62b0af8cab6" providerId="ADAL" clId="{1A64EDD6-A95F-46EF-81D5-2AB25E4518DD}" dt="2023-06-06T18:11:41.076" v="286" actId="2711"/>
          <ac:spMkLst>
            <pc:docMk/>
            <pc:sldMk cId="1505483628" sldId="277"/>
            <ac:spMk id="2" creationId="{D5EDBE03-4722-3E52-39AE-C127261C886D}"/>
          </ac:spMkLst>
        </pc:spChg>
        <pc:graphicFrameChg chg="mod">
          <ac:chgData name="Stevie McKeeman" userId="d6b93f17-f440-4375-9d9f-c62b0af8cab6" providerId="ADAL" clId="{1A64EDD6-A95F-46EF-81D5-2AB25E4518DD}" dt="2023-06-06T18:11:35.424" v="285" actId="2711"/>
          <ac:graphicFrameMkLst>
            <pc:docMk/>
            <pc:sldMk cId="1505483628" sldId="277"/>
            <ac:graphicFrameMk id="5" creationId="{C14695E3-BBA7-CC60-2294-D1091DA2FB18}"/>
          </ac:graphicFrameMkLst>
        </pc:graphicFrameChg>
      </pc:sldChg>
      <pc:sldChg chg="modSp mod">
        <pc:chgData name="Stevie McKeeman" userId="d6b93f17-f440-4375-9d9f-c62b0af8cab6" providerId="ADAL" clId="{1A64EDD6-A95F-46EF-81D5-2AB25E4518DD}" dt="2023-06-06T18:06:02.183" v="217" actId="20577"/>
        <pc:sldMkLst>
          <pc:docMk/>
          <pc:sldMk cId="3492238084" sldId="279"/>
        </pc:sldMkLst>
        <pc:spChg chg="mod">
          <ac:chgData name="Stevie McKeeman" userId="d6b93f17-f440-4375-9d9f-c62b0af8cab6" providerId="ADAL" clId="{1A64EDD6-A95F-46EF-81D5-2AB25E4518DD}" dt="2023-06-06T18:05:49.145" v="213" actId="255"/>
          <ac:spMkLst>
            <pc:docMk/>
            <pc:sldMk cId="3492238084" sldId="279"/>
            <ac:spMk id="2" creationId="{5E21118D-8F91-6340-6D0E-F65AF0A0760D}"/>
          </ac:spMkLst>
        </pc:spChg>
        <pc:spChg chg="mod">
          <ac:chgData name="Stevie McKeeman" userId="d6b93f17-f440-4375-9d9f-c62b0af8cab6" providerId="ADAL" clId="{1A64EDD6-A95F-46EF-81D5-2AB25E4518DD}" dt="2023-06-06T18:06:02.183" v="217" actId="20577"/>
          <ac:spMkLst>
            <pc:docMk/>
            <pc:sldMk cId="3492238084" sldId="279"/>
            <ac:spMk id="3" creationId="{EA5CA697-ADF5-2020-A5CD-53F0A74FFF44}"/>
          </ac:spMkLst>
        </pc:spChg>
      </pc:sldChg>
      <pc:sldChg chg="modSp mod">
        <pc:chgData name="Stevie McKeeman" userId="d6b93f17-f440-4375-9d9f-c62b0af8cab6" providerId="ADAL" clId="{1A64EDD6-A95F-46EF-81D5-2AB25E4518DD}" dt="2023-06-06T18:34:43.760" v="470" actId="1076"/>
        <pc:sldMkLst>
          <pc:docMk/>
          <pc:sldMk cId="3443091356" sldId="280"/>
        </pc:sldMkLst>
        <pc:spChg chg="mod">
          <ac:chgData name="Stevie McKeeman" userId="d6b93f17-f440-4375-9d9f-c62b0af8cab6" providerId="ADAL" clId="{1A64EDD6-A95F-46EF-81D5-2AB25E4518DD}" dt="2023-06-06T18:34:13.187" v="459" actId="20577"/>
          <ac:spMkLst>
            <pc:docMk/>
            <pc:sldMk cId="3443091356" sldId="280"/>
            <ac:spMk id="2" creationId="{C395375F-9356-C029-BDBE-3FF5C344E91E}"/>
          </ac:spMkLst>
        </pc:spChg>
        <pc:graphicFrameChg chg="mod modGraphic">
          <ac:chgData name="Stevie McKeeman" userId="d6b93f17-f440-4375-9d9f-c62b0af8cab6" providerId="ADAL" clId="{1A64EDD6-A95F-46EF-81D5-2AB25E4518DD}" dt="2023-06-06T18:34:43.760" v="470" actId="1076"/>
          <ac:graphicFrameMkLst>
            <pc:docMk/>
            <pc:sldMk cId="3443091356" sldId="280"/>
            <ac:graphicFrameMk id="7" creationId="{1A8F8C7C-D883-CB4C-3BE8-E3555DC146E9}"/>
          </ac:graphicFrameMkLst>
        </pc:graphicFrameChg>
      </pc:sldChg>
      <pc:sldChg chg="modSp mod">
        <pc:chgData name="Stevie McKeeman" userId="d6b93f17-f440-4375-9d9f-c62b0af8cab6" providerId="ADAL" clId="{1A64EDD6-A95F-46EF-81D5-2AB25E4518DD}" dt="2023-06-06T18:33:57.888" v="456" actId="255"/>
        <pc:sldMkLst>
          <pc:docMk/>
          <pc:sldMk cId="2522689755" sldId="281"/>
        </pc:sldMkLst>
        <pc:spChg chg="mod">
          <ac:chgData name="Stevie McKeeman" userId="d6b93f17-f440-4375-9d9f-c62b0af8cab6" providerId="ADAL" clId="{1A64EDD6-A95F-46EF-81D5-2AB25E4518DD}" dt="2023-06-06T18:33:45.714" v="454" actId="20577"/>
          <ac:spMkLst>
            <pc:docMk/>
            <pc:sldMk cId="2522689755" sldId="281"/>
            <ac:spMk id="2" creationId="{32ADD519-0CB6-6BF9-BCD2-627B997A1F31}"/>
          </ac:spMkLst>
        </pc:spChg>
        <pc:spChg chg="mod">
          <ac:chgData name="Stevie McKeeman" userId="d6b93f17-f440-4375-9d9f-c62b0af8cab6" providerId="ADAL" clId="{1A64EDD6-A95F-46EF-81D5-2AB25E4518DD}" dt="2023-06-06T18:33:57.888" v="456" actId="255"/>
          <ac:spMkLst>
            <pc:docMk/>
            <pc:sldMk cId="2522689755" sldId="281"/>
            <ac:spMk id="3" creationId="{7002D7EE-E701-F7E1-43EC-E02779D4A6B6}"/>
          </ac:spMkLst>
        </pc:spChg>
      </pc:sldChg>
      <pc:sldChg chg="modSp mod">
        <pc:chgData name="Stevie McKeeman" userId="d6b93f17-f440-4375-9d9f-c62b0af8cab6" providerId="ADAL" clId="{1A64EDD6-A95F-46EF-81D5-2AB25E4518DD}" dt="2023-06-06T18:16:06.125" v="294" actId="20577"/>
        <pc:sldMkLst>
          <pc:docMk/>
          <pc:sldMk cId="4168582364" sldId="282"/>
        </pc:sldMkLst>
        <pc:spChg chg="mod">
          <ac:chgData name="Stevie McKeeman" userId="d6b93f17-f440-4375-9d9f-c62b0af8cab6" providerId="ADAL" clId="{1A64EDD6-A95F-46EF-81D5-2AB25E4518DD}" dt="2023-06-06T18:11:56.806" v="290" actId="27636"/>
          <ac:spMkLst>
            <pc:docMk/>
            <pc:sldMk cId="4168582364" sldId="282"/>
            <ac:spMk id="2" creationId="{85BE37AC-9CC9-03E9-5809-AFD7F21408EF}"/>
          </ac:spMkLst>
        </pc:spChg>
        <pc:graphicFrameChg chg="mod">
          <ac:chgData name="Stevie McKeeman" userId="d6b93f17-f440-4375-9d9f-c62b0af8cab6" providerId="ADAL" clId="{1A64EDD6-A95F-46EF-81D5-2AB25E4518DD}" dt="2023-06-06T18:16:06.125" v="294" actId="20577"/>
          <ac:graphicFrameMkLst>
            <pc:docMk/>
            <pc:sldMk cId="4168582364" sldId="282"/>
            <ac:graphicFrameMk id="5" creationId="{EDFE54F3-C3AD-9CC2-5FC6-38E794BC01FB}"/>
          </ac:graphicFrameMkLst>
        </pc:graphicFrameChg>
        <pc:picChg chg="mod">
          <ac:chgData name="Stevie McKeeman" userId="d6b93f17-f440-4375-9d9f-c62b0af8cab6" providerId="ADAL" clId="{1A64EDD6-A95F-46EF-81D5-2AB25E4518DD}" dt="2023-06-06T18:15:50.251" v="292" actId="1076"/>
          <ac:picMkLst>
            <pc:docMk/>
            <pc:sldMk cId="4168582364" sldId="282"/>
            <ac:picMk id="15" creationId="{0F5E2141-7CA5-CBA3-A99E-7FB9F8C929BA}"/>
          </ac:picMkLst>
        </pc:picChg>
      </pc:sldChg>
      <pc:sldChg chg="modSp mod">
        <pc:chgData name="Stevie McKeeman" userId="d6b93f17-f440-4375-9d9f-c62b0af8cab6" providerId="ADAL" clId="{1A64EDD6-A95F-46EF-81D5-2AB25E4518DD}" dt="2023-06-06T18:37:08.227" v="507" actId="20577"/>
        <pc:sldMkLst>
          <pc:docMk/>
          <pc:sldMk cId="2633079890" sldId="283"/>
        </pc:sldMkLst>
        <pc:spChg chg="mod">
          <ac:chgData name="Stevie McKeeman" userId="d6b93f17-f440-4375-9d9f-c62b0af8cab6" providerId="ADAL" clId="{1A64EDD6-A95F-46EF-81D5-2AB25E4518DD}" dt="2023-06-06T18:37:08.227" v="507" actId="20577"/>
          <ac:spMkLst>
            <pc:docMk/>
            <pc:sldMk cId="2633079890" sldId="283"/>
            <ac:spMk id="2" creationId="{F295192E-0D98-D6A6-3D00-86C70CE1A848}"/>
          </ac:spMkLst>
        </pc:spChg>
        <pc:graphicFrameChg chg="mod">
          <ac:chgData name="Stevie McKeeman" userId="d6b93f17-f440-4375-9d9f-c62b0af8cab6" providerId="ADAL" clId="{1A64EDD6-A95F-46EF-81D5-2AB25E4518DD}" dt="2023-06-06T18:37:04.257" v="506"/>
          <ac:graphicFrameMkLst>
            <pc:docMk/>
            <pc:sldMk cId="2633079890" sldId="283"/>
            <ac:graphicFrameMk id="7" creationId="{900A6BFA-6145-FFC5-4E68-BC7BB54151F5}"/>
          </ac:graphicFrameMkLst>
        </pc:graphicFrameChg>
      </pc:sldChg>
      <pc:sldChg chg="addSp delSp modSp mod modNotesTx">
        <pc:chgData name="Stevie McKeeman" userId="d6b93f17-f440-4375-9d9f-c62b0af8cab6" providerId="ADAL" clId="{1A64EDD6-A95F-46EF-81D5-2AB25E4518DD}" dt="2023-06-06T18:32:16.501" v="439" actId="255"/>
        <pc:sldMkLst>
          <pc:docMk/>
          <pc:sldMk cId="1009874679" sldId="293"/>
        </pc:sldMkLst>
        <pc:spChg chg="add mod">
          <ac:chgData name="Stevie McKeeman" userId="d6b93f17-f440-4375-9d9f-c62b0af8cab6" providerId="ADAL" clId="{1A64EDD6-A95F-46EF-81D5-2AB25E4518DD}" dt="2023-06-06T18:32:09.031" v="437" actId="255"/>
          <ac:spMkLst>
            <pc:docMk/>
            <pc:sldMk cId="1009874679" sldId="293"/>
            <ac:spMk id="2" creationId="{10B3F01B-4E58-0841-4C1F-58F94D956F0F}"/>
          </ac:spMkLst>
        </pc:spChg>
        <pc:spChg chg="mod">
          <ac:chgData name="Stevie McKeeman" userId="d6b93f17-f440-4375-9d9f-c62b0af8cab6" providerId="ADAL" clId="{1A64EDD6-A95F-46EF-81D5-2AB25E4518DD}" dt="2023-06-06T18:32:16.501" v="439" actId="255"/>
          <ac:spMkLst>
            <pc:docMk/>
            <pc:sldMk cId="1009874679" sldId="293"/>
            <ac:spMk id="3" creationId="{9C335AC1-9A63-D2CD-AC83-57B0AA5EEBFD}"/>
          </ac:spMkLst>
        </pc:spChg>
        <pc:spChg chg="del">
          <ac:chgData name="Stevie McKeeman" userId="d6b93f17-f440-4375-9d9f-c62b0af8cab6" providerId="ADAL" clId="{1A64EDD6-A95F-46EF-81D5-2AB25E4518DD}" dt="2023-06-06T18:31:17.282" v="424" actId="26606"/>
          <ac:spMkLst>
            <pc:docMk/>
            <pc:sldMk cId="1009874679" sldId="293"/>
            <ac:spMk id="15" creationId="{2C61293E-6EBE-43EF-A52C-9BEBFD7679D4}"/>
          </ac:spMkLst>
        </pc:spChg>
        <pc:spChg chg="del">
          <ac:chgData name="Stevie McKeeman" userId="d6b93f17-f440-4375-9d9f-c62b0af8cab6" providerId="ADAL" clId="{1A64EDD6-A95F-46EF-81D5-2AB25E4518DD}" dt="2023-06-06T18:31:17.282" v="424" actId="26606"/>
          <ac:spMkLst>
            <pc:docMk/>
            <pc:sldMk cId="1009874679" sldId="293"/>
            <ac:spMk id="17" creationId="{21540236-BFD5-4A9D-8840-4703E7F76825}"/>
          </ac:spMkLst>
        </pc:spChg>
        <pc:spChg chg="add">
          <ac:chgData name="Stevie McKeeman" userId="d6b93f17-f440-4375-9d9f-c62b0af8cab6" providerId="ADAL" clId="{1A64EDD6-A95F-46EF-81D5-2AB25E4518DD}" dt="2023-06-06T18:31:17.282" v="424" actId="26606"/>
          <ac:spMkLst>
            <pc:docMk/>
            <pc:sldMk cId="1009874679" sldId="293"/>
            <ac:spMk id="22" creationId="{F13C74B1-5B17-4795-BED0-7140497B445A}"/>
          </ac:spMkLst>
        </pc:spChg>
        <pc:spChg chg="add">
          <ac:chgData name="Stevie McKeeman" userId="d6b93f17-f440-4375-9d9f-c62b0af8cab6" providerId="ADAL" clId="{1A64EDD6-A95F-46EF-81D5-2AB25E4518DD}" dt="2023-06-06T18:31:17.282" v="424" actId="26606"/>
          <ac:spMkLst>
            <pc:docMk/>
            <pc:sldMk cId="1009874679" sldId="293"/>
            <ac:spMk id="24" creationId="{D4974D33-8DC5-464E-8C6D-BE58F0669C17}"/>
          </ac:spMkLst>
        </pc:spChg>
        <pc:picChg chg="mod ord">
          <ac:chgData name="Stevie McKeeman" userId="d6b93f17-f440-4375-9d9f-c62b0af8cab6" providerId="ADAL" clId="{1A64EDD6-A95F-46EF-81D5-2AB25E4518DD}" dt="2023-06-06T18:31:23.313" v="426" actId="1076"/>
          <ac:picMkLst>
            <pc:docMk/>
            <pc:sldMk cId="1009874679" sldId="293"/>
            <ac:picMk id="16" creationId="{94D3E5BD-A6BA-BB72-BEB7-D7F731DE352B}"/>
          </ac:picMkLst>
        </pc:picChg>
      </pc:sldChg>
      <pc:sldChg chg="modSp mod">
        <pc:chgData name="Stevie McKeeman" userId="d6b93f17-f440-4375-9d9f-c62b0af8cab6" providerId="ADAL" clId="{1A64EDD6-A95F-46EF-81D5-2AB25E4518DD}" dt="2023-06-06T18:05:13.955" v="205" actId="2711"/>
        <pc:sldMkLst>
          <pc:docMk/>
          <pc:sldMk cId="3654509988" sldId="294"/>
        </pc:sldMkLst>
        <pc:spChg chg="mod">
          <ac:chgData name="Stevie McKeeman" userId="d6b93f17-f440-4375-9d9f-c62b0af8cab6" providerId="ADAL" clId="{1A64EDD6-A95F-46EF-81D5-2AB25E4518DD}" dt="2023-06-06T18:05:13.955" v="205" actId="2711"/>
          <ac:spMkLst>
            <pc:docMk/>
            <pc:sldMk cId="3654509988" sldId="294"/>
            <ac:spMk id="2" creationId="{6DC8BD8F-2AFC-181E-3AC6-E140C04030A9}"/>
          </ac:spMkLst>
        </pc:spChg>
      </pc:sldChg>
      <pc:sldChg chg="modSp mod">
        <pc:chgData name="Stevie McKeeman" userId="d6b93f17-f440-4375-9d9f-c62b0af8cab6" providerId="ADAL" clId="{1A64EDD6-A95F-46EF-81D5-2AB25E4518DD}" dt="2023-06-06T18:05:25.819" v="207" actId="2711"/>
        <pc:sldMkLst>
          <pc:docMk/>
          <pc:sldMk cId="4107265257" sldId="295"/>
        </pc:sldMkLst>
        <pc:spChg chg="mod">
          <ac:chgData name="Stevie McKeeman" userId="d6b93f17-f440-4375-9d9f-c62b0af8cab6" providerId="ADAL" clId="{1A64EDD6-A95F-46EF-81D5-2AB25E4518DD}" dt="2023-06-06T18:05:19.721" v="206" actId="2711"/>
          <ac:spMkLst>
            <pc:docMk/>
            <pc:sldMk cId="4107265257" sldId="295"/>
            <ac:spMk id="2" creationId="{EB7B4970-B3A8-D872-CCA1-8EB22074C341}"/>
          </ac:spMkLst>
        </pc:spChg>
        <pc:spChg chg="mod">
          <ac:chgData name="Stevie McKeeman" userId="d6b93f17-f440-4375-9d9f-c62b0af8cab6" providerId="ADAL" clId="{1A64EDD6-A95F-46EF-81D5-2AB25E4518DD}" dt="2023-06-06T18:05:25.819" v="207" actId="2711"/>
          <ac:spMkLst>
            <pc:docMk/>
            <pc:sldMk cId="4107265257" sldId="295"/>
            <ac:spMk id="3" creationId="{D6FA3B11-B1F6-011E-8F40-D86595F063F0}"/>
          </ac:spMkLst>
        </pc:spChg>
      </pc:sldChg>
      <pc:sldChg chg="addSp modSp mod">
        <pc:chgData name="Stevie McKeeman" userId="d6b93f17-f440-4375-9d9f-c62b0af8cab6" providerId="ADAL" clId="{1A64EDD6-A95F-46EF-81D5-2AB25E4518DD}" dt="2023-06-06T18:40:55.531" v="553" actId="1076"/>
        <pc:sldMkLst>
          <pc:docMk/>
          <pc:sldMk cId="1375631888" sldId="296"/>
        </pc:sldMkLst>
        <pc:spChg chg="mod">
          <ac:chgData name="Stevie McKeeman" userId="d6b93f17-f440-4375-9d9f-c62b0af8cab6" providerId="ADAL" clId="{1A64EDD6-A95F-46EF-81D5-2AB25E4518DD}" dt="2023-06-06T18:40:48.961" v="552" actId="1076"/>
          <ac:spMkLst>
            <pc:docMk/>
            <pc:sldMk cId="1375631888" sldId="296"/>
            <ac:spMk id="2" creationId="{09FBFB0B-7D5D-EFAD-83D2-1CEDACB1BF6F}"/>
          </ac:spMkLst>
        </pc:spChg>
        <pc:spChg chg="mod">
          <ac:chgData name="Stevie McKeeman" userId="d6b93f17-f440-4375-9d9f-c62b0af8cab6" providerId="ADAL" clId="{1A64EDD6-A95F-46EF-81D5-2AB25E4518DD}" dt="2023-06-06T18:39:41.339" v="532" actId="2710"/>
          <ac:spMkLst>
            <pc:docMk/>
            <pc:sldMk cId="1375631888" sldId="296"/>
            <ac:spMk id="3" creationId="{E70DF7E9-9815-DCBC-0F8C-EEE6C180332E}"/>
          </ac:spMkLst>
        </pc:spChg>
        <pc:picChg chg="add mod">
          <ac:chgData name="Stevie McKeeman" userId="d6b93f17-f440-4375-9d9f-c62b0af8cab6" providerId="ADAL" clId="{1A64EDD6-A95F-46EF-81D5-2AB25E4518DD}" dt="2023-06-06T18:40:55.531" v="553" actId="1076"/>
          <ac:picMkLst>
            <pc:docMk/>
            <pc:sldMk cId="1375631888" sldId="296"/>
            <ac:picMk id="4" creationId="{1294762F-5536-8520-9FA5-66E908040D02}"/>
          </ac:picMkLst>
        </pc:picChg>
      </pc:sldChg>
      <pc:sldChg chg="modSp mod">
        <pc:chgData name="Stevie McKeeman" userId="d6b93f17-f440-4375-9d9f-c62b0af8cab6" providerId="ADAL" clId="{1A64EDD6-A95F-46EF-81D5-2AB25E4518DD}" dt="2023-06-06T18:11:22.448" v="284" actId="14100"/>
        <pc:sldMkLst>
          <pc:docMk/>
          <pc:sldMk cId="1779463776" sldId="297"/>
        </pc:sldMkLst>
        <pc:spChg chg="mod">
          <ac:chgData name="Stevie McKeeman" userId="d6b93f17-f440-4375-9d9f-c62b0af8cab6" providerId="ADAL" clId="{1A64EDD6-A95F-46EF-81D5-2AB25E4518DD}" dt="2023-06-06T18:11:06.340" v="282" actId="20577"/>
          <ac:spMkLst>
            <pc:docMk/>
            <pc:sldMk cId="1779463776" sldId="297"/>
            <ac:spMk id="2" creationId="{7E24AFAA-D215-A542-1030-ABE0A7D8410A}"/>
          </ac:spMkLst>
        </pc:spChg>
        <pc:graphicFrameChg chg="mod">
          <ac:chgData name="Stevie McKeeman" userId="d6b93f17-f440-4375-9d9f-c62b0af8cab6" providerId="ADAL" clId="{1A64EDD6-A95F-46EF-81D5-2AB25E4518DD}" dt="2023-06-06T18:11:22.448" v="284" actId="14100"/>
          <ac:graphicFrameMkLst>
            <pc:docMk/>
            <pc:sldMk cId="1779463776" sldId="297"/>
            <ac:graphicFrameMk id="6" creationId="{517CDB91-54F9-4D9C-26E1-0BE46358E796}"/>
          </ac:graphicFrameMkLst>
        </pc:graphicFrameChg>
      </pc:sldChg>
      <pc:sldChg chg="addSp delSp modSp mod">
        <pc:chgData name="Stevie McKeeman" userId="d6b93f17-f440-4375-9d9f-c62b0af8cab6" providerId="ADAL" clId="{1A64EDD6-A95F-46EF-81D5-2AB25E4518DD}" dt="2023-06-06T18:28:23.066" v="410" actId="27636"/>
        <pc:sldMkLst>
          <pc:docMk/>
          <pc:sldMk cId="2855147487" sldId="298"/>
        </pc:sldMkLst>
        <pc:spChg chg="mod">
          <ac:chgData name="Stevie McKeeman" userId="d6b93f17-f440-4375-9d9f-c62b0af8cab6" providerId="ADAL" clId="{1A64EDD6-A95F-46EF-81D5-2AB25E4518DD}" dt="2023-06-06T18:28:23.066" v="410" actId="27636"/>
          <ac:spMkLst>
            <pc:docMk/>
            <pc:sldMk cId="2855147487" sldId="298"/>
            <ac:spMk id="2" creationId="{3A110998-5F09-389D-27F2-A6460DEB4201}"/>
          </ac:spMkLst>
        </pc:spChg>
        <pc:spChg chg="mod">
          <ac:chgData name="Stevie McKeeman" userId="d6b93f17-f440-4375-9d9f-c62b0af8cab6" providerId="ADAL" clId="{1A64EDD6-A95F-46EF-81D5-2AB25E4518DD}" dt="2023-06-06T18:27:27.168" v="392" actId="313"/>
          <ac:spMkLst>
            <pc:docMk/>
            <pc:sldMk cId="2855147487" sldId="298"/>
            <ac:spMk id="5" creationId="{56F39DA2-63B5-333D-9130-E3F2163EB86B}"/>
          </ac:spMkLst>
        </pc:spChg>
        <pc:picChg chg="add del mod">
          <ac:chgData name="Stevie McKeeman" userId="d6b93f17-f440-4375-9d9f-c62b0af8cab6" providerId="ADAL" clId="{1A64EDD6-A95F-46EF-81D5-2AB25E4518DD}" dt="2023-06-06T17:23:29.363" v="196" actId="14826"/>
          <ac:picMkLst>
            <pc:docMk/>
            <pc:sldMk cId="2855147487" sldId="298"/>
            <ac:picMk id="4" creationId="{C98A583E-D3B6-6DBB-488C-603AEBF00696}"/>
          </ac:picMkLst>
        </pc:picChg>
        <pc:picChg chg="add del mod">
          <ac:chgData name="Stevie McKeeman" userId="d6b93f17-f440-4375-9d9f-c62b0af8cab6" providerId="ADAL" clId="{1A64EDD6-A95F-46EF-81D5-2AB25E4518DD}" dt="2023-06-06T17:23:09.497" v="195"/>
          <ac:picMkLst>
            <pc:docMk/>
            <pc:sldMk cId="2855147487" sldId="298"/>
            <ac:picMk id="7" creationId="{A9C5A270-2672-E1CE-DA14-3DBB6D1FA808}"/>
          </ac:picMkLst>
        </pc:picChg>
      </pc:sldChg>
    </pc:docChg>
  </pc:docChgLst>
  <pc:docChgLst>
    <pc:chgData name="Stevie McKeeman" userId="S::stevie@omca.com::d6b93f17-f440-4375-9d9f-c62b0af8cab6" providerId="AD" clId="Web-{D5C56E56-8FD9-120F-5A27-CBFBB1D0620C}"/>
    <pc:docChg chg="modSld">
      <pc:chgData name="Stevie McKeeman" userId="S::stevie@omca.com::d6b93f17-f440-4375-9d9f-c62b0af8cab6" providerId="AD" clId="Web-{D5C56E56-8FD9-120F-5A27-CBFBB1D0620C}" dt="2023-06-05T19:31:35.124" v="67" actId="14100"/>
      <pc:docMkLst>
        <pc:docMk/>
      </pc:docMkLst>
      <pc:sldChg chg="addSp delSp modSp">
        <pc:chgData name="Stevie McKeeman" userId="S::stevie@omca.com::d6b93f17-f440-4375-9d9f-c62b0af8cab6" providerId="AD" clId="Web-{D5C56E56-8FD9-120F-5A27-CBFBB1D0620C}" dt="2023-06-05T18:58:30.669" v="5"/>
        <pc:sldMkLst>
          <pc:docMk/>
          <pc:sldMk cId="2180271121" sldId="258"/>
        </pc:sldMkLst>
        <pc:spChg chg="mod">
          <ac:chgData name="Stevie McKeeman" userId="S::stevie@omca.com::d6b93f17-f440-4375-9d9f-c62b0af8cab6" providerId="AD" clId="Web-{D5C56E56-8FD9-120F-5A27-CBFBB1D0620C}" dt="2023-06-05T18:57:52.965" v="3"/>
          <ac:spMkLst>
            <pc:docMk/>
            <pc:sldMk cId="2180271121" sldId="258"/>
            <ac:spMk id="2" creationId="{BC2FB717-AF47-D2FB-251B-EA2BA961BEF3}"/>
          </ac:spMkLst>
        </pc:spChg>
        <pc:spChg chg="mod">
          <ac:chgData name="Stevie McKeeman" userId="S::stevie@omca.com::d6b93f17-f440-4375-9d9f-c62b0af8cab6" providerId="AD" clId="Web-{D5C56E56-8FD9-120F-5A27-CBFBB1D0620C}" dt="2023-06-05T18:57:52.965" v="3"/>
          <ac:spMkLst>
            <pc:docMk/>
            <pc:sldMk cId="2180271121" sldId="258"/>
            <ac:spMk id="3" creationId="{9F5919A5-644C-3417-8613-1152691E4019}"/>
          </ac:spMkLst>
        </pc:spChg>
        <pc:spChg chg="del">
          <ac:chgData name="Stevie McKeeman" userId="S::stevie@omca.com::d6b93f17-f440-4375-9d9f-c62b0af8cab6" providerId="AD" clId="Web-{D5C56E56-8FD9-120F-5A27-CBFBB1D0620C}" dt="2023-06-05T18:57:52.965" v="3"/>
          <ac:spMkLst>
            <pc:docMk/>
            <pc:sldMk cId="2180271121" sldId="258"/>
            <ac:spMk id="46" creationId="{2C61293E-6EBE-43EF-A52C-9BEBFD7679D4}"/>
          </ac:spMkLst>
        </pc:spChg>
        <pc:spChg chg="del">
          <ac:chgData name="Stevie McKeeman" userId="S::stevie@omca.com::d6b93f17-f440-4375-9d9f-c62b0af8cab6" providerId="AD" clId="Web-{D5C56E56-8FD9-120F-5A27-CBFBB1D0620C}" dt="2023-06-05T18:57:52.965" v="3"/>
          <ac:spMkLst>
            <pc:docMk/>
            <pc:sldMk cId="2180271121" sldId="258"/>
            <ac:spMk id="48" creationId="{21540236-BFD5-4A9D-8840-4703E7F76825}"/>
          </ac:spMkLst>
        </pc:spChg>
        <pc:spChg chg="add">
          <ac:chgData name="Stevie McKeeman" userId="S::stevie@omca.com::d6b93f17-f440-4375-9d9f-c62b0af8cab6" providerId="AD" clId="Web-{D5C56E56-8FD9-120F-5A27-CBFBB1D0620C}" dt="2023-06-05T18:57:52.965" v="3"/>
          <ac:spMkLst>
            <pc:docMk/>
            <pc:sldMk cId="2180271121" sldId="258"/>
            <ac:spMk id="53" creationId="{8FC9BE17-9A7B-462D-AE50-3D8777387304}"/>
          </ac:spMkLst>
        </pc:spChg>
        <pc:spChg chg="add">
          <ac:chgData name="Stevie McKeeman" userId="S::stevie@omca.com::d6b93f17-f440-4375-9d9f-c62b0af8cab6" providerId="AD" clId="Web-{D5C56E56-8FD9-120F-5A27-CBFBB1D0620C}" dt="2023-06-05T18:57:52.965" v="3"/>
          <ac:spMkLst>
            <pc:docMk/>
            <pc:sldMk cId="2180271121" sldId="258"/>
            <ac:spMk id="55" creationId="{3EBE8569-6AEC-4B8C-8D53-2DE337CDBA65}"/>
          </ac:spMkLst>
        </pc:spChg>
        <pc:spChg chg="add">
          <ac:chgData name="Stevie McKeeman" userId="S::stevie@omca.com::d6b93f17-f440-4375-9d9f-c62b0af8cab6" providerId="AD" clId="Web-{D5C56E56-8FD9-120F-5A27-CBFBB1D0620C}" dt="2023-06-05T18:57:52.965" v="3"/>
          <ac:spMkLst>
            <pc:docMk/>
            <pc:sldMk cId="2180271121" sldId="258"/>
            <ac:spMk id="57" creationId="{55D4142C-5077-457F-A6AD-3FECFDB39685}"/>
          </ac:spMkLst>
        </pc:spChg>
        <pc:spChg chg="add">
          <ac:chgData name="Stevie McKeeman" userId="S::stevie@omca.com::d6b93f17-f440-4375-9d9f-c62b0af8cab6" providerId="AD" clId="Web-{D5C56E56-8FD9-120F-5A27-CBFBB1D0620C}" dt="2023-06-05T18:57:52.965" v="3"/>
          <ac:spMkLst>
            <pc:docMk/>
            <pc:sldMk cId="2180271121" sldId="258"/>
            <ac:spMk id="59" creationId="{7A5F0580-5EE9-419F-96EE-B6529EF6E7D0}"/>
          </ac:spMkLst>
        </pc:spChg>
        <pc:picChg chg="add mod ord modCrop">
          <ac:chgData name="Stevie McKeeman" userId="S::stevie@omca.com::d6b93f17-f440-4375-9d9f-c62b0af8cab6" providerId="AD" clId="Web-{D5C56E56-8FD9-120F-5A27-CBFBB1D0620C}" dt="2023-06-05T18:58:30.669" v="5"/>
          <ac:picMkLst>
            <pc:docMk/>
            <pc:sldMk cId="2180271121" sldId="258"/>
            <ac:picMk id="4" creationId="{E736D1BB-9805-9344-85F0-68CD9F50FE37}"/>
          </ac:picMkLst>
        </pc:picChg>
        <pc:picChg chg="del">
          <ac:chgData name="Stevie McKeeman" userId="S::stevie@omca.com::d6b93f17-f440-4375-9d9f-c62b0af8cab6" providerId="AD" clId="Web-{D5C56E56-8FD9-120F-5A27-CBFBB1D0620C}" dt="2023-06-05T18:57:33.637" v="2"/>
          <ac:picMkLst>
            <pc:docMk/>
            <pc:sldMk cId="2180271121" sldId="258"/>
            <ac:picMk id="42" creationId="{2DDE4B31-EA50-507F-D902-2032E3CEB5BA}"/>
          </ac:picMkLst>
        </pc:picChg>
      </pc:sldChg>
      <pc:sldChg chg="addSp delSp modSp">
        <pc:chgData name="Stevie McKeeman" userId="S::stevie@omca.com::d6b93f17-f440-4375-9d9f-c62b0af8cab6" providerId="AD" clId="Web-{D5C56E56-8FD9-120F-5A27-CBFBB1D0620C}" dt="2023-06-05T19:27:47.186" v="45"/>
        <pc:sldMkLst>
          <pc:docMk/>
          <pc:sldMk cId="3133579667" sldId="264"/>
        </pc:sldMkLst>
        <pc:spChg chg="mod">
          <ac:chgData name="Stevie McKeeman" userId="S::stevie@omca.com::d6b93f17-f440-4375-9d9f-c62b0af8cab6" providerId="AD" clId="Web-{D5C56E56-8FD9-120F-5A27-CBFBB1D0620C}" dt="2023-06-05T19:27:47.186" v="45"/>
          <ac:spMkLst>
            <pc:docMk/>
            <pc:sldMk cId="3133579667" sldId="264"/>
            <ac:spMk id="2" creationId="{CC9EBCB6-FFB2-27D4-3178-3BDA0C225C9D}"/>
          </ac:spMkLst>
        </pc:spChg>
        <pc:spChg chg="mod">
          <ac:chgData name="Stevie McKeeman" userId="S::stevie@omca.com::d6b93f17-f440-4375-9d9f-c62b0af8cab6" providerId="AD" clId="Web-{D5C56E56-8FD9-120F-5A27-CBFBB1D0620C}" dt="2023-06-05T19:27:47.186" v="45"/>
          <ac:spMkLst>
            <pc:docMk/>
            <pc:sldMk cId="3133579667" sldId="264"/>
            <ac:spMk id="3" creationId="{06549C6B-1C4D-00D0-E513-DD879A78A168}"/>
          </ac:spMkLst>
        </pc:spChg>
        <pc:spChg chg="del">
          <ac:chgData name="Stevie McKeeman" userId="S::stevie@omca.com::d6b93f17-f440-4375-9d9f-c62b0af8cab6" providerId="AD" clId="Web-{D5C56E56-8FD9-120F-5A27-CBFBB1D0620C}" dt="2023-06-05T19:27:47.186" v="45"/>
          <ac:spMkLst>
            <pc:docMk/>
            <pc:sldMk cId="3133579667" sldId="264"/>
            <ac:spMk id="12" creationId="{743AA782-23D1-4521-8CAD-47662984AA08}"/>
          </ac:spMkLst>
        </pc:spChg>
        <pc:spChg chg="del">
          <ac:chgData name="Stevie McKeeman" userId="S::stevie@omca.com::d6b93f17-f440-4375-9d9f-c62b0af8cab6" providerId="AD" clId="Web-{D5C56E56-8FD9-120F-5A27-CBFBB1D0620C}" dt="2023-06-05T19:27:47.186" v="45"/>
          <ac:spMkLst>
            <pc:docMk/>
            <pc:sldMk cId="3133579667" sldId="264"/>
            <ac:spMk id="14" creationId="{71877DBC-BB60-40F0-AC93-2ACDBAAE60CE}"/>
          </ac:spMkLst>
        </pc:spChg>
        <pc:spChg chg="add">
          <ac:chgData name="Stevie McKeeman" userId="S::stevie@omca.com::d6b93f17-f440-4375-9d9f-c62b0af8cab6" providerId="AD" clId="Web-{D5C56E56-8FD9-120F-5A27-CBFBB1D0620C}" dt="2023-06-05T19:27:47.186" v="45"/>
          <ac:spMkLst>
            <pc:docMk/>
            <pc:sldMk cId="3133579667" sldId="264"/>
            <ac:spMk id="19" creationId="{F13C74B1-5B17-4795-BED0-7140497B445A}"/>
          </ac:spMkLst>
        </pc:spChg>
        <pc:spChg chg="add">
          <ac:chgData name="Stevie McKeeman" userId="S::stevie@omca.com::d6b93f17-f440-4375-9d9f-c62b0af8cab6" providerId="AD" clId="Web-{D5C56E56-8FD9-120F-5A27-CBFBB1D0620C}" dt="2023-06-05T19:27:47.186" v="45"/>
          <ac:spMkLst>
            <pc:docMk/>
            <pc:sldMk cId="3133579667" sldId="264"/>
            <ac:spMk id="21" creationId="{D4974D33-8DC5-464E-8C6D-BE58F0669C17}"/>
          </ac:spMkLst>
        </pc:spChg>
        <pc:picChg chg="add mod">
          <ac:chgData name="Stevie McKeeman" userId="S::stevie@omca.com::d6b93f17-f440-4375-9d9f-c62b0af8cab6" providerId="AD" clId="Web-{D5C56E56-8FD9-120F-5A27-CBFBB1D0620C}" dt="2023-06-05T19:27:47.186" v="45"/>
          <ac:picMkLst>
            <pc:docMk/>
            <pc:sldMk cId="3133579667" sldId="264"/>
            <ac:picMk id="4" creationId="{80477F63-5A36-6021-496F-1BFE58F60A7C}"/>
          </ac:picMkLst>
        </pc:picChg>
        <pc:picChg chg="del">
          <ac:chgData name="Stevie McKeeman" userId="S::stevie@omca.com::d6b93f17-f440-4375-9d9f-c62b0af8cab6" providerId="AD" clId="Web-{D5C56E56-8FD9-120F-5A27-CBFBB1D0620C}" dt="2023-06-05T19:27:35.889" v="43"/>
          <ac:picMkLst>
            <pc:docMk/>
            <pc:sldMk cId="3133579667" sldId="264"/>
            <ac:picMk id="7" creationId="{6FE6FB87-EFE0-033F-0FAB-DEBC9D779386}"/>
          </ac:picMkLst>
        </pc:picChg>
      </pc:sldChg>
      <pc:sldChg chg="addSp delSp modSp">
        <pc:chgData name="Stevie McKeeman" userId="S::stevie@omca.com::d6b93f17-f440-4375-9d9f-c62b0af8cab6" providerId="AD" clId="Web-{D5C56E56-8FD9-120F-5A27-CBFBB1D0620C}" dt="2023-06-05T19:04:33.278" v="19" actId="20577"/>
        <pc:sldMkLst>
          <pc:docMk/>
          <pc:sldMk cId="2129954734" sldId="265"/>
        </pc:sldMkLst>
        <pc:spChg chg="mod">
          <ac:chgData name="Stevie McKeeman" userId="S::stevie@omca.com::d6b93f17-f440-4375-9d9f-c62b0af8cab6" providerId="AD" clId="Web-{D5C56E56-8FD9-120F-5A27-CBFBB1D0620C}" dt="2023-06-05T19:04:33.278" v="19" actId="20577"/>
          <ac:spMkLst>
            <pc:docMk/>
            <pc:sldMk cId="2129954734" sldId="265"/>
            <ac:spMk id="2" creationId="{21BD312D-7E39-DD2C-E2F9-9C0F435C99CB}"/>
          </ac:spMkLst>
        </pc:spChg>
        <pc:spChg chg="mod ord">
          <ac:chgData name="Stevie McKeeman" userId="S::stevie@omca.com::d6b93f17-f440-4375-9d9f-c62b0af8cab6" providerId="AD" clId="Web-{D5C56E56-8FD9-120F-5A27-CBFBB1D0620C}" dt="2023-06-05T19:04:03.856" v="11"/>
          <ac:spMkLst>
            <pc:docMk/>
            <pc:sldMk cId="2129954734" sldId="265"/>
            <ac:spMk id="3" creationId="{E9779AFF-EBA9-91C1-B8A9-9EEE2F9B389A}"/>
          </ac:spMkLst>
        </pc:spChg>
        <pc:spChg chg="del">
          <ac:chgData name="Stevie McKeeman" userId="S::stevie@omca.com::d6b93f17-f440-4375-9d9f-c62b0af8cab6" providerId="AD" clId="Web-{D5C56E56-8FD9-120F-5A27-CBFBB1D0620C}" dt="2023-06-05T19:04:03.856" v="11"/>
          <ac:spMkLst>
            <pc:docMk/>
            <pc:sldMk cId="2129954734" sldId="265"/>
            <ac:spMk id="9" creationId="{79BB35BC-D5C2-4C8B-A22A-A71E6191913B}"/>
          </ac:spMkLst>
        </pc:spChg>
        <pc:spChg chg="add">
          <ac:chgData name="Stevie McKeeman" userId="S::stevie@omca.com::d6b93f17-f440-4375-9d9f-c62b0af8cab6" providerId="AD" clId="Web-{D5C56E56-8FD9-120F-5A27-CBFBB1D0620C}" dt="2023-06-05T19:04:03.856" v="11"/>
          <ac:spMkLst>
            <pc:docMk/>
            <pc:sldMk cId="2129954734" sldId="265"/>
            <ac:spMk id="14" creationId="{79BB35BC-D5C2-4C8B-A22A-A71E6191913B}"/>
          </ac:spMkLst>
        </pc:spChg>
        <pc:picChg chg="add mod">
          <ac:chgData name="Stevie McKeeman" userId="S::stevie@omca.com::d6b93f17-f440-4375-9d9f-c62b0af8cab6" providerId="AD" clId="Web-{D5C56E56-8FD9-120F-5A27-CBFBB1D0620C}" dt="2023-06-05T19:04:03.856" v="11"/>
          <ac:picMkLst>
            <pc:docMk/>
            <pc:sldMk cId="2129954734" sldId="265"/>
            <ac:picMk id="4" creationId="{0F590394-2E27-2B85-F4FF-2A5DA0FECCFE}"/>
          </ac:picMkLst>
        </pc:picChg>
        <pc:picChg chg="del">
          <ac:chgData name="Stevie McKeeman" userId="S::stevie@omca.com::d6b93f17-f440-4375-9d9f-c62b0af8cab6" providerId="AD" clId="Web-{D5C56E56-8FD9-120F-5A27-CBFBB1D0620C}" dt="2023-06-05T19:01:35.466" v="6"/>
          <ac:picMkLst>
            <pc:docMk/>
            <pc:sldMk cId="2129954734" sldId="265"/>
            <ac:picMk id="5" creationId="{E339A7EE-4481-5595-3A2C-CA843161970F}"/>
          </ac:picMkLst>
        </pc:picChg>
      </pc:sldChg>
      <pc:sldChg chg="addSp delSp modSp">
        <pc:chgData name="Stevie McKeeman" userId="S::stevie@omca.com::d6b93f17-f440-4375-9d9f-c62b0af8cab6" providerId="AD" clId="Web-{D5C56E56-8FD9-120F-5A27-CBFBB1D0620C}" dt="2023-06-05T19:09:09.669" v="23"/>
        <pc:sldMkLst>
          <pc:docMk/>
          <pc:sldMk cId="3427565871" sldId="266"/>
        </pc:sldMkLst>
        <pc:spChg chg="mod">
          <ac:chgData name="Stevie McKeeman" userId="S::stevie@omca.com::d6b93f17-f440-4375-9d9f-c62b0af8cab6" providerId="AD" clId="Web-{D5C56E56-8FD9-120F-5A27-CBFBB1D0620C}" dt="2023-06-05T19:09:09.669" v="23"/>
          <ac:spMkLst>
            <pc:docMk/>
            <pc:sldMk cId="3427565871" sldId="266"/>
            <ac:spMk id="2" creationId="{1BE96C7B-6A0C-EFBF-7038-35D68EF553CF}"/>
          </ac:spMkLst>
        </pc:spChg>
        <pc:spChg chg="mod">
          <ac:chgData name="Stevie McKeeman" userId="S::stevie@omca.com::d6b93f17-f440-4375-9d9f-c62b0af8cab6" providerId="AD" clId="Web-{D5C56E56-8FD9-120F-5A27-CBFBB1D0620C}" dt="2023-06-05T19:09:09.669" v="23"/>
          <ac:spMkLst>
            <pc:docMk/>
            <pc:sldMk cId="3427565871" sldId="266"/>
            <ac:spMk id="3" creationId="{78A65A36-1239-85D8-4FDB-1079AA1E8E5F}"/>
          </ac:spMkLst>
        </pc:spChg>
        <pc:spChg chg="del">
          <ac:chgData name="Stevie McKeeman" userId="S::stevie@omca.com::d6b93f17-f440-4375-9d9f-c62b0af8cab6" providerId="AD" clId="Web-{D5C56E56-8FD9-120F-5A27-CBFBB1D0620C}" dt="2023-06-05T19:09:09.669" v="23"/>
          <ac:spMkLst>
            <pc:docMk/>
            <pc:sldMk cId="3427565871" sldId="266"/>
            <ac:spMk id="10" creationId="{0E3596DD-156A-473E-9BB3-C6A29F7574E9}"/>
          </ac:spMkLst>
        </pc:spChg>
        <pc:spChg chg="del">
          <ac:chgData name="Stevie McKeeman" userId="S::stevie@omca.com::d6b93f17-f440-4375-9d9f-c62b0af8cab6" providerId="AD" clId="Web-{D5C56E56-8FD9-120F-5A27-CBFBB1D0620C}" dt="2023-06-05T19:09:09.669" v="23"/>
          <ac:spMkLst>
            <pc:docMk/>
            <pc:sldMk cId="3427565871" sldId="266"/>
            <ac:spMk id="12" creationId="{2C46C4D6-C474-4E92-B52E-944C1118F7B6}"/>
          </ac:spMkLst>
        </pc:spChg>
        <pc:spChg chg="add">
          <ac:chgData name="Stevie McKeeman" userId="S::stevie@omca.com::d6b93f17-f440-4375-9d9f-c62b0af8cab6" providerId="AD" clId="Web-{D5C56E56-8FD9-120F-5A27-CBFBB1D0620C}" dt="2023-06-05T19:09:09.669" v="23"/>
          <ac:spMkLst>
            <pc:docMk/>
            <pc:sldMk cId="3427565871" sldId="266"/>
            <ac:spMk id="17" creationId="{8FC9BE17-9A7B-462D-AE50-3D8777387304}"/>
          </ac:spMkLst>
        </pc:spChg>
        <pc:spChg chg="add">
          <ac:chgData name="Stevie McKeeman" userId="S::stevie@omca.com::d6b93f17-f440-4375-9d9f-c62b0af8cab6" providerId="AD" clId="Web-{D5C56E56-8FD9-120F-5A27-CBFBB1D0620C}" dt="2023-06-05T19:09:09.669" v="23"/>
          <ac:spMkLst>
            <pc:docMk/>
            <pc:sldMk cId="3427565871" sldId="266"/>
            <ac:spMk id="19" creationId="{3EBE8569-6AEC-4B8C-8D53-2DE337CDBA65}"/>
          </ac:spMkLst>
        </pc:spChg>
        <pc:spChg chg="add">
          <ac:chgData name="Stevie McKeeman" userId="S::stevie@omca.com::d6b93f17-f440-4375-9d9f-c62b0af8cab6" providerId="AD" clId="Web-{D5C56E56-8FD9-120F-5A27-CBFBB1D0620C}" dt="2023-06-05T19:09:09.669" v="23"/>
          <ac:spMkLst>
            <pc:docMk/>
            <pc:sldMk cId="3427565871" sldId="266"/>
            <ac:spMk id="21" creationId="{55D4142C-5077-457F-A6AD-3FECFDB39685}"/>
          </ac:spMkLst>
        </pc:spChg>
        <pc:spChg chg="add">
          <ac:chgData name="Stevie McKeeman" userId="S::stevie@omca.com::d6b93f17-f440-4375-9d9f-c62b0af8cab6" providerId="AD" clId="Web-{D5C56E56-8FD9-120F-5A27-CBFBB1D0620C}" dt="2023-06-05T19:09:09.669" v="23"/>
          <ac:spMkLst>
            <pc:docMk/>
            <pc:sldMk cId="3427565871" sldId="266"/>
            <ac:spMk id="23" creationId="{7A5F0580-5EE9-419F-96EE-B6529EF6E7D0}"/>
          </ac:spMkLst>
        </pc:spChg>
        <pc:picChg chg="add mod ord">
          <ac:chgData name="Stevie McKeeman" userId="S::stevie@omca.com::d6b93f17-f440-4375-9d9f-c62b0af8cab6" providerId="AD" clId="Web-{D5C56E56-8FD9-120F-5A27-CBFBB1D0620C}" dt="2023-06-05T19:09:09.669" v="23"/>
          <ac:picMkLst>
            <pc:docMk/>
            <pc:sldMk cId="3427565871" sldId="266"/>
            <ac:picMk id="4" creationId="{765B5327-45F1-5816-A524-7634505A40F8}"/>
          </ac:picMkLst>
        </pc:picChg>
        <pc:picChg chg="del">
          <ac:chgData name="Stevie McKeeman" userId="S::stevie@omca.com::d6b93f17-f440-4375-9d9f-c62b0af8cab6" providerId="AD" clId="Web-{D5C56E56-8FD9-120F-5A27-CBFBB1D0620C}" dt="2023-06-05T19:08:59.247" v="21"/>
          <ac:picMkLst>
            <pc:docMk/>
            <pc:sldMk cId="3427565871" sldId="266"/>
            <ac:picMk id="7" creationId="{F272C472-1A72-F080-2563-8A323C1697BE}"/>
          </ac:picMkLst>
        </pc:picChg>
      </pc:sldChg>
      <pc:sldChg chg="addSp delSp modSp">
        <pc:chgData name="Stevie McKeeman" userId="S::stevie@omca.com::d6b93f17-f440-4375-9d9f-c62b0af8cab6" providerId="AD" clId="Web-{D5C56E56-8FD9-120F-5A27-CBFBB1D0620C}" dt="2023-06-05T19:31:35.124" v="67" actId="14100"/>
        <pc:sldMkLst>
          <pc:docMk/>
          <pc:sldMk cId="274636787" sldId="267"/>
        </pc:sldMkLst>
        <pc:spChg chg="mod">
          <ac:chgData name="Stevie McKeeman" userId="S::stevie@omca.com::d6b93f17-f440-4375-9d9f-c62b0af8cab6" providerId="AD" clId="Web-{D5C56E56-8FD9-120F-5A27-CBFBB1D0620C}" dt="2023-06-05T19:31:01.546" v="64"/>
          <ac:spMkLst>
            <pc:docMk/>
            <pc:sldMk cId="274636787" sldId="267"/>
            <ac:spMk id="2" creationId="{4E4406E1-1146-629D-2E77-8C58D02F512E}"/>
          </ac:spMkLst>
        </pc:spChg>
        <pc:spChg chg="mod">
          <ac:chgData name="Stevie McKeeman" userId="S::stevie@omca.com::d6b93f17-f440-4375-9d9f-c62b0af8cab6" providerId="AD" clId="Web-{D5C56E56-8FD9-120F-5A27-CBFBB1D0620C}" dt="2023-06-05T19:31:01.546" v="64"/>
          <ac:spMkLst>
            <pc:docMk/>
            <pc:sldMk cId="274636787" sldId="267"/>
            <ac:spMk id="3" creationId="{1C26A919-C930-48D5-F1D1-CEF8DAB1919A}"/>
          </ac:spMkLst>
        </pc:spChg>
        <pc:spChg chg="add del">
          <ac:chgData name="Stevie McKeeman" userId="S::stevie@omca.com::d6b93f17-f440-4375-9d9f-c62b0af8cab6" providerId="AD" clId="Web-{D5C56E56-8FD9-120F-5A27-CBFBB1D0620C}" dt="2023-06-05T19:31:01.561" v="65"/>
          <ac:spMkLst>
            <pc:docMk/>
            <pc:sldMk cId="274636787" sldId="267"/>
            <ac:spMk id="16" creationId="{45D37F4E-DDB4-456B-97E0-9937730A039F}"/>
          </ac:spMkLst>
        </pc:spChg>
        <pc:spChg chg="add del">
          <ac:chgData name="Stevie McKeeman" userId="S::stevie@omca.com::d6b93f17-f440-4375-9d9f-c62b0af8cab6" providerId="AD" clId="Web-{D5C56E56-8FD9-120F-5A27-CBFBB1D0620C}" dt="2023-06-05T19:31:01.561" v="65"/>
          <ac:spMkLst>
            <pc:docMk/>
            <pc:sldMk cId="274636787" sldId="267"/>
            <ac:spMk id="18" creationId="{B2DD41CD-8F47-4F56-AD12-4E2FF7696987}"/>
          </ac:spMkLst>
        </pc:spChg>
        <pc:spChg chg="add del">
          <ac:chgData name="Stevie McKeeman" userId="S::stevie@omca.com::d6b93f17-f440-4375-9d9f-c62b0af8cab6" providerId="AD" clId="Web-{D5C56E56-8FD9-120F-5A27-CBFBB1D0620C}" dt="2023-06-05T19:30:46.436" v="58"/>
          <ac:spMkLst>
            <pc:docMk/>
            <pc:sldMk cId="274636787" sldId="267"/>
            <ac:spMk id="23" creationId="{45D37F4E-DDB4-456B-97E0-9937730A039F}"/>
          </ac:spMkLst>
        </pc:spChg>
        <pc:spChg chg="add del">
          <ac:chgData name="Stevie McKeeman" userId="S::stevie@omca.com::d6b93f17-f440-4375-9d9f-c62b0af8cab6" providerId="AD" clId="Web-{D5C56E56-8FD9-120F-5A27-CBFBB1D0620C}" dt="2023-06-05T19:30:46.436" v="58"/>
          <ac:spMkLst>
            <pc:docMk/>
            <pc:sldMk cId="274636787" sldId="267"/>
            <ac:spMk id="25" creationId="{B2DD41CD-8F47-4F56-AD12-4E2FF7696987}"/>
          </ac:spMkLst>
        </pc:spChg>
        <pc:spChg chg="add del">
          <ac:chgData name="Stevie McKeeman" userId="S::stevie@omca.com::d6b93f17-f440-4375-9d9f-c62b0af8cab6" providerId="AD" clId="Web-{D5C56E56-8FD9-120F-5A27-CBFBB1D0620C}" dt="2023-06-05T19:30:56.202" v="60"/>
          <ac:spMkLst>
            <pc:docMk/>
            <pc:sldMk cId="274636787" sldId="267"/>
            <ac:spMk id="27" creationId="{55D4142C-5077-457F-A6AD-3FECFDB39685}"/>
          </ac:spMkLst>
        </pc:spChg>
        <pc:spChg chg="add del">
          <ac:chgData name="Stevie McKeeman" userId="S::stevie@omca.com::d6b93f17-f440-4375-9d9f-c62b0af8cab6" providerId="AD" clId="Web-{D5C56E56-8FD9-120F-5A27-CBFBB1D0620C}" dt="2023-06-05T19:30:56.202" v="60"/>
          <ac:spMkLst>
            <pc:docMk/>
            <pc:sldMk cId="274636787" sldId="267"/>
            <ac:spMk id="28" creationId="{8FC9BE17-9A7B-462D-AE50-3D8777387304}"/>
          </ac:spMkLst>
        </pc:spChg>
        <pc:spChg chg="add del">
          <ac:chgData name="Stevie McKeeman" userId="S::stevie@omca.com::d6b93f17-f440-4375-9d9f-c62b0af8cab6" providerId="AD" clId="Web-{D5C56E56-8FD9-120F-5A27-CBFBB1D0620C}" dt="2023-06-05T19:30:56.202" v="60"/>
          <ac:spMkLst>
            <pc:docMk/>
            <pc:sldMk cId="274636787" sldId="267"/>
            <ac:spMk id="29" creationId="{7A5F0580-5EE9-419F-96EE-B6529EF6E7D0}"/>
          </ac:spMkLst>
        </pc:spChg>
        <pc:spChg chg="add del">
          <ac:chgData name="Stevie McKeeman" userId="S::stevie@omca.com::d6b93f17-f440-4375-9d9f-c62b0af8cab6" providerId="AD" clId="Web-{D5C56E56-8FD9-120F-5A27-CBFBB1D0620C}" dt="2023-06-05T19:30:56.202" v="60"/>
          <ac:spMkLst>
            <pc:docMk/>
            <pc:sldMk cId="274636787" sldId="267"/>
            <ac:spMk id="30" creationId="{3EBE8569-6AEC-4B8C-8D53-2DE337CDBA65}"/>
          </ac:spMkLst>
        </pc:spChg>
        <pc:spChg chg="add del">
          <ac:chgData name="Stevie McKeeman" userId="S::stevie@omca.com::d6b93f17-f440-4375-9d9f-c62b0af8cab6" providerId="AD" clId="Web-{D5C56E56-8FD9-120F-5A27-CBFBB1D0620C}" dt="2023-06-05T19:30:58.717" v="62"/>
          <ac:spMkLst>
            <pc:docMk/>
            <pc:sldMk cId="274636787" sldId="267"/>
            <ac:spMk id="32" creationId="{45D37F4E-DDB4-456B-97E0-9937730A039F}"/>
          </ac:spMkLst>
        </pc:spChg>
        <pc:spChg chg="add del">
          <ac:chgData name="Stevie McKeeman" userId="S::stevie@omca.com::d6b93f17-f440-4375-9d9f-c62b0af8cab6" providerId="AD" clId="Web-{D5C56E56-8FD9-120F-5A27-CBFBB1D0620C}" dt="2023-06-05T19:30:58.717" v="62"/>
          <ac:spMkLst>
            <pc:docMk/>
            <pc:sldMk cId="274636787" sldId="267"/>
            <ac:spMk id="33" creationId="{B2DD41CD-8F47-4F56-AD12-4E2FF7696987}"/>
          </ac:spMkLst>
        </pc:spChg>
        <pc:spChg chg="add del">
          <ac:chgData name="Stevie McKeeman" userId="S::stevie@omca.com::d6b93f17-f440-4375-9d9f-c62b0af8cab6" providerId="AD" clId="Web-{D5C56E56-8FD9-120F-5A27-CBFBB1D0620C}" dt="2023-06-05T19:31:01.546" v="64"/>
          <ac:spMkLst>
            <pc:docMk/>
            <pc:sldMk cId="274636787" sldId="267"/>
            <ac:spMk id="35" creationId="{F13C74B1-5B17-4795-BED0-7140497B445A}"/>
          </ac:spMkLst>
        </pc:spChg>
        <pc:spChg chg="add del">
          <ac:chgData name="Stevie McKeeman" userId="S::stevie@omca.com::d6b93f17-f440-4375-9d9f-c62b0af8cab6" providerId="AD" clId="Web-{D5C56E56-8FD9-120F-5A27-CBFBB1D0620C}" dt="2023-06-05T19:31:01.546" v="64"/>
          <ac:spMkLst>
            <pc:docMk/>
            <pc:sldMk cId="274636787" sldId="267"/>
            <ac:spMk id="36" creationId="{D4974D33-8DC5-464E-8C6D-BE58F0669C17}"/>
          </ac:spMkLst>
        </pc:spChg>
        <pc:spChg chg="add">
          <ac:chgData name="Stevie McKeeman" userId="S::stevie@omca.com::d6b93f17-f440-4375-9d9f-c62b0af8cab6" providerId="AD" clId="Web-{D5C56E56-8FD9-120F-5A27-CBFBB1D0620C}" dt="2023-06-05T19:31:01.561" v="65"/>
          <ac:spMkLst>
            <pc:docMk/>
            <pc:sldMk cId="274636787" sldId="267"/>
            <ac:spMk id="38" creationId="{45D37F4E-DDB4-456B-97E0-9937730A039F}"/>
          </ac:spMkLst>
        </pc:spChg>
        <pc:spChg chg="add">
          <ac:chgData name="Stevie McKeeman" userId="S::stevie@omca.com::d6b93f17-f440-4375-9d9f-c62b0af8cab6" providerId="AD" clId="Web-{D5C56E56-8FD9-120F-5A27-CBFBB1D0620C}" dt="2023-06-05T19:31:01.561" v="65"/>
          <ac:spMkLst>
            <pc:docMk/>
            <pc:sldMk cId="274636787" sldId="267"/>
            <ac:spMk id="39" creationId="{B2DD41CD-8F47-4F56-AD12-4E2FF7696987}"/>
          </ac:spMkLst>
        </pc:spChg>
        <pc:picChg chg="mod ord modCrop">
          <ac:chgData name="Stevie McKeeman" userId="S::stevie@omca.com::d6b93f17-f440-4375-9d9f-c62b0af8cab6" providerId="AD" clId="Web-{D5C56E56-8FD9-120F-5A27-CBFBB1D0620C}" dt="2023-06-05T19:31:10.561" v="66" actId="1076"/>
          <ac:picMkLst>
            <pc:docMk/>
            <pc:sldMk cId="274636787" sldId="267"/>
            <ac:picMk id="4" creationId="{7A58D95D-71C2-BA0E-88C5-958283EB1AE3}"/>
          </ac:picMkLst>
        </pc:picChg>
        <pc:picChg chg="add mod ord">
          <ac:chgData name="Stevie McKeeman" userId="S::stevie@omca.com::d6b93f17-f440-4375-9d9f-c62b0af8cab6" providerId="AD" clId="Web-{D5C56E56-8FD9-120F-5A27-CBFBB1D0620C}" dt="2023-06-05T19:31:35.124" v="67" actId="14100"/>
          <ac:picMkLst>
            <pc:docMk/>
            <pc:sldMk cId="274636787" sldId="267"/>
            <ac:picMk id="5" creationId="{826C8CBF-AD80-AEF6-D5F0-3F672DA4FB3E}"/>
          </ac:picMkLst>
        </pc:picChg>
      </pc:sldChg>
      <pc:sldChg chg="addSp delSp modSp">
        <pc:chgData name="Stevie McKeeman" userId="S::stevie@omca.com::d6b93f17-f440-4375-9d9f-c62b0af8cab6" providerId="AD" clId="Web-{D5C56E56-8FD9-120F-5A27-CBFBB1D0620C}" dt="2023-06-05T19:29:40.749" v="54" actId="1076"/>
        <pc:sldMkLst>
          <pc:docMk/>
          <pc:sldMk cId="3971810379" sldId="270"/>
        </pc:sldMkLst>
        <pc:spChg chg="add del mod">
          <ac:chgData name="Stevie McKeeman" userId="S::stevie@omca.com::d6b93f17-f440-4375-9d9f-c62b0af8cab6" providerId="AD" clId="Web-{D5C56E56-8FD9-120F-5A27-CBFBB1D0620C}" dt="2023-06-05T19:14:15.794" v="28"/>
          <ac:spMkLst>
            <pc:docMk/>
            <pc:sldMk cId="3971810379" sldId="270"/>
            <ac:spMk id="27" creationId="{66EA79B0-288F-9566-AE91-F45CAD38B37E}"/>
          </ac:spMkLst>
        </pc:spChg>
        <pc:graphicFrameChg chg="add del ord">
          <ac:chgData name="Stevie McKeeman" userId="S::stevie@omca.com::d6b93f17-f440-4375-9d9f-c62b0af8cab6" providerId="AD" clId="Web-{D5C56E56-8FD9-120F-5A27-CBFBB1D0620C}" dt="2023-06-05T19:14:15.794" v="28"/>
          <ac:graphicFrameMkLst>
            <pc:docMk/>
            <pc:sldMk cId="3971810379" sldId="270"/>
            <ac:graphicFrameMk id="5" creationId="{52683CC9-3AA2-4DDC-66F2-903D7E872511}"/>
          </ac:graphicFrameMkLst>
        </pc:graphicFrameChg>
        <pc:picChg chg="add del mod">
          <ac:chgData name="Stevie McKeeman" userId="S::stevie@omca.com::d6b93f17-f440-4375-9d9f-c62b0af8cab6" providerId="AD" clId="Web-{D5C56E56-8FD9-120F-5A27-CBFBB1D0620C}" dt="2023-06-05T19:14:23.794" v="30"/>
          <ac:picMkLst>
            <pc:docMk/>
            <pc:sldMk cId="3971810379" sldId="270"/>
            <ac:picMk id="18" creationId="{646A8556-2692-084C-EDA4-1845BB41FBC9}"/>
          </ac:picMkLst>
        </pc:picChg>
        <pc:picChg chg="add mod">
          <ac:chgData name="Stevie McKeeman" userId="S::stevie@omca.com::d6b93f17-f440-4375-9d9f-c62b0af8cab6" providerId="AD" clId="Web-{D5C56E56-8FD9-120F-5A27-CBFBB1D0620C}" dt="2023-06-05T19:29:40.749" v="54" actId="1076"/>
          <ac:picMkLst>
            <pc:docMk/>
            <pc:sldMk cId="3971810379" sldId="270"/>
            <ac:picMk id="57" creationId="{6A9BD6B8-3723-CF7B-700D-A3D37FD70FCC}"/>
          </ac:picMkLst>
        </pc:picChg>
      </pc:sldChg>
      <pc:sldChg chg="addSp delSp modSp">
        <pc:chgData name="Stevie McKeeman" userId="S::stevie@omca.com::d6b93f17-f440-4375-9d9f-c62b0af8cab6" providerId="AD" clId="Web-{D5C56E56-8FD9-120F-5A27-CBFBB1D0620C}" dt="2023-06-05T19:21:18.295" v="41"/>
        <pc:sldMkLst>
          <pc:docMk/>
          <pc:sldMk cId="1345027269" sldId="271"/>
        </pc:sldMkLst>
        <pc:spChg chg="mod">
          <ac:chgData name="Stevie McKeeman" userId="S::stevie@omca.com::d6b93f17-f440-4375-9d9f-c62b0af8cab6" providerId="AD" clId="Web-{D5C56E56-8FD9-120F-5A27-CBFBB1D0620C}" dt="2023-06-05T19:21:18.295" v="41"/>
          <ac:spMkLst>
            <pc:docMk/>
            <pc:sldMk cId="1345027269" sldId="271"/>
            <ac:spMk id="2" creationId="{3A110998-5F09-389D-27F2-A6460DEB4201}"/>
          </ac:spMkLst>
        </pc:spChg>
        <pc:spChg chg="mod ord">
          <ac:chgData name="Stevie McKeeman" userId="S::stevie@omca.com::d6b93f17-f440-4375-9d9f-c62b0af8cab6" providerId="AD" clId="Web-{D5C56E56-8FD9-120F-5A27-CBFBB1D0620C}" dt="2023-06-05T19:21:18.295" v="41"/>
          <ac:spMkLst>
            <pc:docMk/>
            <pc:sldMk cId="1345027269" sldId="271"/>
            <ac:spMk id="3" creationId="{6F0262FD-A73D-F3FD-F4C8-B49EB1E69554}"/>
          </ac:spMkLst>
        </pc:spChg>
        <pc:spChg chg="add del">
          <ac:chgData name="Stevie McKeeman" userId="S::stevie@omca.com::d6b93f17-f440-4375-9d9f-c62b0af8cab6" providerId="AD" clId="Web-{D5C56E56-8FD9-120F-5A27-CBFBB1D0620C}" dt="2023-06-05T19:21:18.295" v="41"/>
          <ac:spMkLst>
            <pc:docMk/>
            <pc:sldMk cId="1345027269" sldId="271"/>
            <ac:spMk id="10" creationId="{7B831B6F-405A-4B47-B9BB-5CA88F285844}"/>
          </ac:spMkLst>
        </pc:spChg>
        <pc:spChg chg="add del">
          <ac:chgData name="Stevie McKeeman" userId="S::stevie@omca.com::d6b93f17-f440-4375-9d9f-c62b0af8cab6" providerId="AD" clId="Web-{D5C56E56-8FD9-120F-5A27-CBFBB1D0620C}" dt="2023-06-05T19:21:18.295" v="41"/>
          <ac:spMkLst>
            <pc:docMk/>
            <pc:sldMk cId="1345027269" sldId="271"/>
            <ac:spMk id="12" creationId="{953EE71A-6488-4203-A7C4-77102FD0DCCA}"/>
          </ac:spMkLst>
        </pc:spChg>
        <pc:spChg chg="add del">
          <ac:chgData name="Stevie McKeeman" userId="S::stevie@omca.com::d6b93f17-f440-4375-9d9f-c62b0af8cab6" providerId="AD" clId="Web-{D5C56E56-8FD9-120F-5A27-CBFBB1D0620C}" dt="2023-06-05T19:21:11.139" v="38"/>
          <ac:spMkLst>
            <pc:docMk/>
            <pc:sldMk cId="1345027269" sldId="271"/>
            <ac:spMk id="17" creationId="{23E547B5-89CF-4EC0-96DE-25771AED0799}"/>
          </ac:spMkLst>
        </pc:spChg>
        <pc:spChg chg="add del">
          <ac:chgData name="Stevie McKeeman" userId="S::stevie@omca.com::d6b93f17-f440-4375-9d9f-c62b0af8cab6" providerId="AD" clId="Web-{D5C56E56-8FD9-120F-5A27-CBFBB1D0620C}" dt="2023-06-05T19:21:11.139" v="38"/>
          <ac:spMkLst>
            <pc:docMk/>
            <pc:sldMk cId="1345027269" sldId="271"/>
            <ac:spMk id="19" creationId="{3F0B8CEB-8279-4E5E-A0CE-1FC9F71736F2}"/>
          </ac:spMkLst>
        </pc:spChg>
        <pc:spChg chg="add del">
          <ac:chgData name="Stevie McKeeman" userId="S::stevie@omca.com::d6b93f17-f440-4375-9d9f-c62b0af8cab6" providerId="AD" clId="Web-{D5C56E56-8FD9-120F-5A27-CBFBB1D0620C}" dt="2023-06-05T19:21:18.295" v="40"/>
          <ac:spMkLst>
            <pc:docMk/>
            <pc:sldMk cId="1345027269" sldId="271"/>
            <ac:spMk id="21" creationId="{D009D6D5-DAC2-4A8B-A17A-E206B9012D09}"/>
          </ac:spMkLst>
        </pc:spChg>
        <pc:spChg chg="add">
          <ac:chgData name="Stevie McKeeman" userId="S::stevie@omca.com::d6b93f17-f440-4375-9d9f-c62b0af8cab6" providerId="AD" clId="Web-{D5C56E56-8FD9-120F-5A27-CBFBB1D0620C}" dt="2023-06-05T19:21:18.295" v="41"/>
          <ac:spMkLst>
            <pc:docMk/>
            <pc:sldMk cId="1345027269" sldId="271"/>
            <ac:spMk id="23" creationId="{F13C74B1-5B17-4795-BED0-7140497B445A}"/>
          </ac:spMkLst>
        </pc:spChg>
        <pc:spChg chg="add">
          <ac:chgData name="Stevie McKeeman" userId="S::stevie@omca.com::d6b93f17-f440-4375-9d9f-c62b0af8cab6" providerId="AD" clId="Web-{D5C56E56-8FD9-120F-5A27-CBFBB1D0620C}" dt="2023-06-05T19:21:18.295" v="41"/>
          <ac:spMkLst>
            <pc:docMk/>
            <pc:sldMk cId="1345027269" sldId="271"/>
            <ac:spMk id="24" creationId="{D4974D33-8DC5-464E-8C6D-BE58F0669C17}"/>
          </ac:spMkLst>
        </pc:spChg>
        <pc:picChg chg="add mod">
          <ac:chgData name="Stevie McKeeman" userId="S::stevie@omca.com::d6b93f17-f440-4375-9d9f-c62b0af8cab6" providerId="AD" clId="Web-{D5C56E56-8FD9-120F-5A27-CBFBB1D0620C}" dt="2023-06-05T19:21:18.295" v="41"/>
          <ac:picMkLst>
            <pc:docMk/>
            <pc:sldMk cId="1345027269" sldId="271"/>
            <ac:picMk id="4" creationId="{C98A583E-D3B6-6DBB-488C-603AEBF00696}"/>
          </ac:picMkLst>
        </pc:picChg>
        <pc:picChg chg="del">
          <ac:chgData name="Stevie McKeeman" userId="S::stevie@omca.com::d6b93f17-f440-4375-9d9f-c62b0af8cab6" providerId="AD" clId="Web-{D5C56E56-8FD9-120F-5A27-CBFBB1D0620C}" dt="2023-06-05T19:20:26.279" v="35"/>
          <ac:picMkLst>
            <pc:docMk/>
            <pc:sldMk cId="1345027269" sldId="271"/>
            <ac:picMk id="7" creationId="{8A4DC6DD-4B95-DBED-990C-D363A1B20FA3}"/>
          </ac:picMkLst>
        </pc:picChg>
      </pc:sldChg>
      <pc:sldChg chg="addSp modSp">
        <pc:chgData name="Stevie McKeeman" userId="S::stevie@omca.com::d6b93f17-f440-4375-9d9f-c62b0af8cab6" providerId="AD" clId="Web-{D5C56E56-8FD9-120F-5A27-CBFBB1D0620C}" dt="2023-06-05T19:29:33.952" v="52" actId="1076"/>
        <pc:sldMkLst>
          <pc:docMk/>
          <pc:sldMk cId="181833437" sldId="276"/>
        </pc:sldMkLst>
        <pc:picChg chg="add mod">
          <ac:chgData name="Stevie McKeeman" userId="S::stevie@omca.com::d6b93f17-f440-4375-9d9f-c62b0af8cab6" providerId="AD" clId="Web-{D5C56E56-8FD9-120F-5A27-CBFBB1D0620C}" dt="2023-06-05T19:29:33.952" v="52" actId="1076"/>
          <ac:picMkLst>
            <pc:docMk/>
            <pc:sldMk cId="181833437" sldId="276"/>
            <ac:picMk id="5" creationId="{FB0E7AF6-7BA9-36C4-121A-A17C7AB888AF}"/>
          </ac:picMkLst>
        </pc:picChg>
      </pc:sldChg>
      <pc:sldChg chg="addSp modSp">
        <pc:chgData name="Stevie McKeeman" userId="S::stevie@omca.com::d6b93f17-f440-4375-9d9f-c62b0af8cab6" providerId="AD" clId="Web-{D5C56E56-8FD9-120F-5A27-CBFBB1D0620C}" dt="2023-06-05T19:29:24.139" v="49" actId="14100"/>
        <pc:sldMkLst>
          <pc:docMk/>
          <pc:sldMk cId="4168582364" sldId="282"/>
        </pc:sldMkLst>
        <pc:picChg chg="add mod">
          <ac:chgData name="Stevie McKeeman" userId="S::stevie@omca.com::d6b93f17-f440-4375-9d9f-c62b0af8cab6" providerId="AD" clId="Web-{D5C56E56-8FD9-120F-5A27-CBFBB1D0620C}" dt="2023-06-05T19:29:24.139" v="49" actId="14100"/>
          <ac:picMkLst>
            <pc:docMk/>
            <pc:sldMk cId="4168582364" sldId="282"/>
            <ac:picMk id="15" creationId="{0F5E2141-7CA5-CBA3-A99E-7FB9F8C929BA}"/>
          </ac:picMkLst>
        </pc:picChg>
      </pc:sldChg>
    </pc:docChg>
  </pc:docChgLst>
  <pc:docChgLst>
    <pc:chgData name="Jennifer McGregor" userId="S::jennifer@omca.com::6bd9405c-74a3-453f-bb3c-dc4f91021488" providerId="AD" clId="Web-{63FE49C9-32FE-BFB4-E612-563D926FD195}"/>
    <pc:docChg chg="modSld">
      <pc:chgData name="Jennifer McGregor" userId="S::jennifer@omca.com::6bd9405c-74a3-453f-bb3c-dc4f91021488" providerId="AD" clId="Web-{63FE49C9-32FE-BFB4-E612-563D926FD195}" dt="2023-06-05T18:02:08.052" v="142" actId="14100"/>
      <pc:docMkLst>
        <pc:docMk/>
      </pc:docMkLst>
      <pc:sldChg chg="modSp">
        <pc:chgData name="Jennifer McGregor" userId="S::jennifer@omca.com::6bd9405c-74a3-453f-bb3c-dc4f91021488" providerId="AD" clId="Web-{63FE49C9-32FE-BFB4-E612-563D926FD195}" dt="2023-06-05T17:54:15.167" v="132" actId="20577"/>
        <pc:sldMkLst>
          <pc:docMk/>
          <pc:sldMk cId="2129954734" sldId="265"/>
        </pc:sldMkLst>
        <pc:spChg chg="mod">
          <ac:chgData name="Jennifer McGregor" userId="S::jennifer@omca.com::6bd9405c-74a3-453f-bb3c-dc4f91021488" providerId="AD" clId="Web-{63FE49C9-32FE-BFB4-E612-563D926FD195}" dt="2023-06-05T17:54:15.167" v="132" actId="20577"/>
          <ac:spMkLst>
            <pc:docMk/>
            <pc:sldMk cId="2129954734" sldId="265"/>
            <ac:spMk id="3" creationId="{E9779AFF-EBA9-91C1-B8A9-9EEE2F9B389A}"/>
          </ac:spMkLst>
        </pc:spChg>
      </pc:sldChg>
      <pc:sldChg chg="addSp delSp modSp">
        <pc:chgData name="Jennifer McGregor" userId="S::jennifer@omca.com::6bd9405c-74a3-453f-bb3c-dc4f91021488" providerId="AD" clId="Web-{63FE49C9-32FE-BFB4-E612-563D926FD195}" dt="2023-06-05T17:50:56.060" v="63"/>
        <pc:sldMkLst>
          <pc:docMk/>
          <pc:sldMk cId="274636787" sldId="267"/>
        </pc:sldMkLst>
        <pc:spChg chg="mod">
          <ac:chgData name="Jennifer McGregor" userId="S::jennifer@omca.com::6bd9405c-74a3-453f-bb3c-dc4f91021488" providerId="AD" clId="Web-{63FE49C9-32FE-BFB4-E612-563D926FD195}" dt="2023-06-05T17:50:56.060" v="63"/>
          <ac:spMkLst>
            <pc:docMk/>
            <pc:sldMk cId="274636787" sldId="267"/>
            <ac:spMk id="2" creationId="{4E4406E1-1146-629D-2E77-8C58D02F512E}"/>
          </ac:spMkLst>
        </pc:spChg>
        <pc:spChg chg="mod">
          <ac:chgData name="Jennifer McGregor" userId="S::jennifer@omca.com::6bd9405c-74a3-453f-bb3c-dc4f91021488" providerId="AD" clId="Web-{63FE49C9-32FE-BFB4-E612-563D926FD195}" dt="2023-06-05T17:50:56.060" v="63"/>
          <ac:spMkLst>
            <pc:docMk/>
            <pc:sldMk cId="274636787" sldId="267"/>
            <ac:spMk id="3" creationId="{1C26A919-C930-48D5-F1D1-CEF8DAB1919A}"/>
          </ac:spMkLst>
        </pc:spChg>
        <pc:spChg chg="del">
          <ac:chgData name="Jennifer McGregor" userId="S::jennifer@omca.com::6bd9405c-74a3-453f-bb3c-dc4f91021488" providerId="AD" clId="Web-{63FE49C9-32FE-BFB4-E612-563D926FD195}" dt="2023-06-05T17:50:56.060" v="63"/>
          <ac:spMkLst>
            <pc:docMk/>
            <pc:sldMk cId="274636787" sldId="267"/>
            <ac:spMk id="9" creationId="{F13C74B1-5B17-4795-BED0-7140497B445A}"/>
          </ac:spMkLst>
        </pc:spChg>
        <pc:spChg chg="del">
          <ac:chgData name="Jennifer McGregor" userId="S::jennifer@omca.com::6bd9405c-74a3-453f-bb3c-dc4f91021488" providerId="AD" clId="Web-{63FE49C9-32FE-BFB4-E612-563D926FD195}" dt="2023-06-05T17:50:56.060" v="63"/>
          <ac:spMkLst>
            <pc:docMk/>
            <pc:sldMk cId="274636787" sldId="267"/>
            <ac:spMk id="11" creationId="{D4974D33-8DC5-464E-8C6D-BE58F0669C17}"/>
          </ac:spMkLst>
        </pc:spChg>
        <pc:spChg chg="add">
          <ac:chgData name="Jennifer McGregor" userId="S::jennifer@omca.com::6bd9405c-74a3-453f-bb3c-dc4f91021488" providerId="AD" clId="Web-{63FE49C9-32FE-BFB4-E612-563D926FD195}" dt="2023-06-05T17:50:56.060" v="63"/>
          <ac:spMkLst>
            <pc:docMk/>
            <pc:sldMk cId="274636787" sldId="267"/>
            <ac:spMk id="16" creationId="{45D37F4E-DDB4-456B-97E0-9937730A039F}"/>
          </ac:spMkLst>
        </pc:spChg>
        <pc:spChg chg="add">
          <ac:chgData name="Jennifer McGregor" userId="S::jennifer@omca.com::6bd9405c-74a3-453f-bb3c-dc4f91021488" providerId="AD" clId="Web-{63FE49C9-32FE-BFB4-E612-563D926FD195}" dt="2023-06-05T17:50:56.060" v="63"/>
          <ac:spMkLst>
            <pc:docMk/>
            <pc:sldMk cId="274636787" sldId="267"/>
            <ac:spMk id="18" creationId="{B2DD41CD-8F47-4F56-AD12-4E2FF7696987}"/>
          </ac:spMkLst>
        </pc:spChg>
        <pc:picChg chg="add mod">
          <ac:chgData name="Jennifer McGregor" userId="S::jennifer@omca.com::6bd9405c-74a3-453f-bb3c-dc4f91021488" providerId="AD" clId="Web-{63FE49C9-32FE-BFB4-E612-563D926FD195}" dt="2023-06-05T17:50:56.060" v="63"/>
          <ac:picMkLst>
            <pc:docMk/>
            <pc:sldMk cId="274636787" sldId="267"/>
            <ac:picMk id="4" creationId="{7A58D95D-71C2-BA0E-88C5-958283EB1AE3}"/>
          </ac:picMkLst>
        </pc:picChg>
        <pc:picChg chg="del">
          <ac:chgData name="Jennifer McGregor" userId="S::jennifer@omca.com::6bd9405c-74a3-453f-bb3c-dc4f91021488" providerId="AD" clId="Web-{63FE49C9-32FE-BFB4-E612-563D926FD195}" dt="2023-06-05T17:50:38.013" v="60"/>
          <ac:picMkLst>
            <pc:docMk/>
            <pc:sldMk cId="274636787" sldId="267"/>
            <ac:picMk id="5" creationId="{5AA9FE7E-9F39-5846-F02D-5FE20DA63F57}"/>
          </ac:picMkLst>
        </pc:picChg>
      </pc:sldChg>
      <pc:sldChg chg="modSp">
        <pc:chgData name="Jennifer McGregor" userId="S::jennifer@omca.com::6bd9405c-74a3-453f-bb3c-dc4f91021488" providerId="AD" clId="Web-{63FE49C9-32FE-BFB4-E612-563D926FD195}" dt="2023-06-05T18:02:08.052" v="142" actId="14100"/>
        <pc:sldMkLst>
          <pc:docMk/>
          <pc:sldMk cId="4134387883" sldId="269"/>
        </pc:sldMkLst>
        <pc:spChg chg="mod">
          <ac:chgData name="Jennifer McGregor" userId="S::jennifer@omca.com::6bd9405c-74a3-453f-bb3c-dc4f91021488" providerId="AD" clId="Web-{63FE49C9-32FE-BFB4-E612-563D926FD195}" dt="2023-06-05T18:02:08.052" v="142" actId="14100"/>
          <ac:spMkLst>
            <pc:docMk/>
            <pc:sldMk cId="4134387883" sldId="269"/>
            <ac:spMk id="3" creationId="{193A7EA4-59FE-AF45-BBA4-1575F8C2CDFA}"/>
          </ac:spMkLst>
        </pc:spChg>
      </pc:sldChg>
      <pc:sldChg chg="modSp">
        <pc:chgData name="Jennifer McGregor" userId="S::jennifer@omca.com::6bd9405c-74a3-453f-bb3c-dc4f91021488" providerId="AD" clId="Web-{63FE49C9-32FE-BFB4-E612-563D926FD195}" dt="2023-06-05T17:36:32.930" v="59" actId="20577"/>
        <pc:sldMkLst>
          <pc:docMk/>
          <pc:sldMk cId="1345027269" sldId="271"/>
        </pc:sldMkLst>
        <pc:spChg chg="mod">
          <ac:chgData name="Jennifer McGregor" userId="S::jennifer@omca.com::6bd9405c-74a3-453f-bb3c-dc4f91021488" providerId="AD" clId="Web-{63FE49C9-32FE-BFB4-E612-563D926FD195}" dt="2023-06-05T17:36:32.930" v="59" actId="20577"/>
          <ac:spMkLst>
            <pc:docMk/>
            <pc:sldMk cId="1345027269" sldId="271"/>
            <ac:spMk id="3" creationId="{6F0262FD-A73D-F3FD-F4C8-B49EB1E69554}"/>
          </ac:spMkLst>
        </pc:spChg>
      </pc:sldChg>
      <pc:sldChg chg="modSp">
        <pc:chgData name="Jennifer McGregor" userId="S::jennifer@omca.com::6bd9405c-74a3-453f-bb3c-dc4f91021488" providerId="AD" clId="Web-{63FE49C9-32FE-BFB4-E612-563D926FD195}" dt="2023-06-05T17:55:22.557" v="134" actId="20577"/>
        <pc:sldMkLst>
          <pc:docMk/>
          <pc:sldMk cId="2754128303" sldId="273"/>
        </pc:sldMkLst>
        <pc:graphicFrameChg chg="modGraphic">
          <ac:chgData name="Jennifer McGregor" userId="S::jennifer@omca.com::6bd9405c-74a3-453f-bb3c-dc4f91021488" providerId="AD" clId="Web-{63FE49C9-32FE-BFB4-E612-563D926FD195}" dt="2023-06-05T17:55:22.557" v="134" actId="20577"/>
          <ac:graphicFrameMkLst>
            <pc:docMk/>
            <pc:sldMk cId="2754128303" sldId="273"/>
            <ac:graphicFrameMk id="5" creationId="{1606CB51-2F0A-B91F-01EB-B3D1E05BCC29}"/>
          </ac:graphicFrameMkLst>
        </pc:graphicFrameChg>
      </pc:sldChg>
      <pc:sldChg chg="modSp">
        <pc:chgData name="Jennifer McGregor" userId="S::jennifer@omca.com::6bd9405c-74a3-453f-bb3c-dc4f91021488" providerId="AD" clId="Web-{63FE49C9-32FE-BFB4-E612-563D926FD195}" dt="2023-06-05T17:52:32.434" v="92" actId="20577"/>
        <pc:sldMkLst>
          <pc:docMk/>
          <pc:sldMk cId="3878271599" sldId="274"/>
        </pc:sldMkLst>
        <pc:graphicFrameChg chg="modGraphic">
          <ac:chgData name="Jennifer McGregor" userId="S::jennifer@omca.com::6bd9405c-74a3-453f-bb3c-dc4f91021488" providerId="AD" clId="Web-{63FE49C9-32FE-BFB4-E612-563D926FD195}" dt="2023-06-05T17:52:32.434" v="92" actId="20577"/>
          <ac:graphicFrameMkLst>
            <pc:docMk/>
            <pc:sldMk cId="3878271599" sldId="274"/>
            <ac:graphicFrameMk id="5" creationId="{F900BE2D-F4D4-A266-18AC-3B2BBAD24A82}"/>
          </ac:graphicFrameMkLst>
        </pc:graphicFrameChg>
      </pc:sldChg>
      <pc:sldChg chg="modSp">
        <pc:chgData name="Jennifer McGregor" userId="S::jennifer@omca.com::6bd9405c-74a3-453f-bb3c-dc4f91021488" providerId="AD" clId="Web-{63FE49C9-32FE-BFB4-E612-563D926FD195}" dt="2023-06-05T17:33:53.291" v="25" actId="20577"/>
        <pc:sldMkLst>
          <pc:docMk/>
          <pc:sldMk cId="1009874679" sldId="293"/>
        </pc:sldMkLst>
        <pc:spChg chg="mod">
          <ac:chgData name="Jennifer McGregor" userId="S::jennifer@omca.com::6bd9405c-74a3-453f-bb3c-dc4f91021488" providerId="AD" clId="Web-{63FE49C9-32FE-BFB4-E612-563D926FD195}" dt="2023-06-05T17:33:53.291" v="25" actId="20577"/>
          <ac:spMkLst>
            <pc:docMk/>
            <pc:sldMk cId="1009874679" sldId="293"/>
            <ac:spMk id="3" creationId="{9C335AC1-9A63-D2CD-AC83-57B0AA5EEBFD}"/>
          </ac:spMkLst>
        </pc:spChg>
      </pc:sldChg>
      <pc:sldChg chg="modSp">
        <pc:chgData name="Jennifer McGregor" userId="S::jennifer@omca.com::6bd9405c-74a3-453f-bb3c-dc4f91021488" providerId="AD" clId="Web-{63FE49C9-32FE-BFB4-E612-563D926FD195}" dt="2023-06-05T17:52:50.684" v="95" actId="20577"/>
        <pc:sldMkLst>
          <pc:docMk/>
          <pc:sldMk cId="4107265257" sldId="295"/>
        </pc:sldMkLst>
        <pc:spChg chg="mod">
          <ac:chgData name="Jennifer McGregor" userId="S::jennifer@omca.com::6bd9405c-74a3-453f-bb3c-dc4f91021488" providerId="AD" clId="Web-{63FE49C9-32FE-BFB4-E612-563D926FD195}" dt="2023-06-05T17:52:50.684" v="95" actId="20577"/>
          <ac:spMkLst>
            <pc:docMk/>
            <pc:sldMk cId="4107265257" sldId="295"/>
            <ac:spMk id="3" creationId="{D6FA3B11-B1F6-011E-8F40-D86595F063F0}"/>
          </ac:spMkLst>
        </pc:spChg>
      </pc:sldChg>
    </pc:docChg>
  </pc:docChgLst>
  <pc:docChgLst>
    <pc:chgData name="Jennifer McGregor" userId="S::jennifer@omca.com::6bd9405c-74a3-453f-bb3c-dc4f91021488" providerId="AD" clId="Web-{BDFE1D65-4049-3FB6-7240-3C17A88267AC}"/>
    <pc:docChg chg="modSld">
      <pc:chgData name="Jennifer McGregor" userId="S::jennifer@omca.com::6bd9405c-74a3-453f-bb3c-dc4f91021488" providerId="AD" clId="Web-{BDFE1D65-4049-3FB6-7240-3C17A88267AC}" dt="2023-06-06T23:26:52.231" v="575" actId="20577"/>
      <pc:docMkLst>
        <pc:docMk/>
      </pc:docMkLst>
      <pc:sldChg chg="addSp delSp modSp">
        <pc:chgData name="Jennifer McGregor" userId="S::jennifer@omca.com::6bd9405c-74a3-453f-bb3c-dc4f91021488" providerId="AD" clId="Web-{BDFE1D65-4049-3FB6-7240-3C17A88267AC}" dt="2023-06-06T23:26:52.231" v="575" actId="20577"/>
        <pc:sldMkLst>
          <pc:docMk/>
          <pc:sldMk cId="2950118956" sldId="260"/>
        </pc:sldMkLst>
        <pc:spChg chg="mod">
          <ac:chgData name="Jennifer McGregor" userId="S::jennifer@omca.com::6bd9405c-74a3-453f-bb3c-dc4f91021488" providerId="AD" clId="Web-{BDFE1D65-4049-3FB6-7240-3C17A88267AC}" dt="2023-06-06T23:23:11.608" v="505" actId="20577"/>
          <ac:spMkLst>
            <pc:docMk/>
            <pc:sldMk cId="2950118956" sldId="260"/>
            <ac:spMk id="2" creationId="{71762FB3-61B1-93E9-FDF7-FC357CF50414}"/>
          </ac:spMkLst>
        </pc:spChg>
        <pc:spChg chg="add del mod">
          <ac:chgData name="Jennifer McGregor" userId="S::jennifer@omca.com::6bd9405c-74a3-453f-bb3c-dc4f91021488" providerId="AD" clId="Web-{BDFE1D65-4049-3FB6-7240-3C17A88267AC}" dt="2023-06-06T23:26:00.685" v="564"/>
          <ac:spMkLst>
            <pc:docMk/>
            <pc:sldMk cId="2950118956" sldId="260"/>
            <ac:spMk id="415" creationId="{54B36144-0B09-13E0-9877-3B8978CC3CCC}"/>
          </ac:spMkLst>
        </pc:spChg>
        <pc:graphicFrameChg chg="add del mod modGraphic">
          <ac:chgData name="Jennifer McGregor" userId="S::jennifer@omca.com::6bd9405c-74a3-453f-bb3c-dc4f91021488" providerId="AD" clId="Web-{BDFE1D65-4049-3FB6-7240-3C17A88267AC}" dt="2023-06-06T23:26:52.231" v="575" actId="20577"/>
          <ac:graphicFrameMkLst>
            <pc:docMk/>
            <pc:sldMk cId="2950118956" sldId="260"/>
            <ac:graphicFrameMk id="7" creationId="{E977DFA1-A722-583B-F431-1DA07AED55D2}"/>
          </ac:graphicFrameMkLst>
        </pc:graphicFrameChg>
      </pc:sldChg>
      <pc:sldChg chg="modSp">
        <pc:chgData name="Jennifer McGregor" userId="S::jennifer@omca.com::6bd9405c-74a3-453f-bb3c-dc4f91021488" providerId="AD" clId="Web-{BDFE1D65-4049-3FB6-7240-3C17A88267AC}" dt="2023-06-06T23:09:39.599" v="352" actId="20577"/>
        <pc:sldMkLst>
          <pc:docMk/>
          <pc:sldMk cId="2754128303" sldId="273"/>
        </pc:sldMkLst>
        <pc:spChg chg="mod">
          <ac:chgData name="Jennifer McGregor" userId="S::jennifer@omca.com::6bd9405c-74a3-453f-bb3c-dc4f91021488" providerId="AD" clId="Web-{BDFE1D65-4049-3FB6-7240-3C17A88267AC}" dt="2023-06-06T23:08:27.240" v="342" actId="20577"/>
          <ac:spMkLst>
            <pc:docMk/>
            <pc:sldMk cId="2754128303" sldId="273"/>
            <ac:spMk id="3" creationId="{C75B4DF4-1C5D-98BF-06AE-5C00DB8A8BA4}"/>
          </ac:spMkLst>
        </pc:spChg>
        <pc:spChg chg="mod">
          <ac:chgData name="Jennifer McGregor" userId="S::jennifer@omca.com::6bd9405c-74a3-453f-bb3c-dc4f91021488" providerId="AD" clId="Web-{BDFE1D65-4049-3FB6-7240-3C17A88267AC}" dt="2023-06-06T23:09:39.599" v="352" actId="20577"/>
          <ac:spMkLst>
            <pc:docMk/>
            <pc:sldMk cId="2754128303" sldId="273"/>
            <ac:spMk id="4" creationId="{4C3336C5-4486-08EF-6105-139DB91B5468}"/>
          </ac:spMkLst>
        </pc:spChg>
      </pc:sldChg>
      <pc:sldChg chg="modSp">
        <pc:chgData name="Jennifer McGregor" userId="S::jennifer@omca.com::6bd9405c-74a3-453f-bb3c-dc4f91021488" providerId="AD" clId="Web-{BDFE1D65-4049-3FB6-7240-3C17A88267AC}" dt="2023-06-06T23:20:35.547" v="504" actId="20577"/>
        <pc:sldMkLst>
          <pc:docMk/>
          <pc:sldMk cId="3878271599" sldId="274"/>
        </pc:sldMkLst>
        <pc:graphicFrameChg chg="modGraphic">
          <ac:chgData name="Jennifer McGregor" userId="S::jennifer@omca.com::6bd9405c-74a3-453f-bb3c-dc4f91021488" providerId="AD" clId="Web-{BDFE1D65-4049-3FB6-7240-3C17A88267AC}" dt="2023-06-06T23:20:35.547" v="504" actId="20577"/>
          <ac:graphicFrameMkLst>
            <pc:docMk/>
            <pc:sldMk cId="3878271599" sldId="274"/>
            <ac:graphicFrameMk id="5" creationId="{F900BE2D-F4D4-A266-18AC-3B2BBAD24A82}"/>
          </ac:graphicFrameMkLst>
        </pc:graphicFrameChg>
      </pc:sldChg>
      <pc:sldChg chg="modSp">
        <pc:chgData name="Jennifer McGregor" userId="S::jennifer@omca.com::6bd9405c-74a3-453f-bb3c-dc4f91021488" providerId="AD" clId="Web-{BDFE1D65-4049-3FB6-7240-3C17A88267AC}" dt="2023-06-06T23:10:08.208" v="354" actId="20577"/>
        <pc:sldMkLst>
          <pc:docMk/>
          <pc:sldMk cId="2781593377" sldId="275"/>
        </pc:sldMkLst>
        <pc:graphicFrameChg chg="modGraphic">
          <ac:chgData name="Jennifer McGregor" userId="S::jennifer@omca.com::6bd9405c-74a3-453f-bb3c-dc4f91021488" providerId="AD" clId="Web-{BDFE1D65-4049-3FB6-7240-3C17A88267AC}" dt="2023-06-06T23:10:08.208" v="354" actId="20577"/>
          <ac:graphicFrameMkLst>
            <pc:docMk/>
            <pc:sldMk cId="2781593377" sldId="275"/>
            <ac:graphicFrameMk id="15" creationId="{80C6CE16-B1D1-6669-0D42-A99ED3866F59}"/>
          </ac:graphicFrameMkLst>
        </pc:graphicFrameChg>
      </pc:sldChg>
      <pc:sldChg chg="modSp">
        <pc:chgData name="Jennifer McGregor" userId="S::jennifer@omca.com::6bd9405c-74a3-453f-bb3c-dc4f91021488" providerId="AD" clId="Web-{BDFE1D65-4049-3FB6-7240-3C17A88267AC}" dt="2023-06-06T23:12:35.895" v="491" actId="20577"/>
        <pc:sldMkLst>
          <pc:docMk/>
          <pc:sldMk cId="3492238084" sldId="279"/>
        </pc:sldMkLst>
        <pc:spChg chg="mod">
          <ac:chgData name="Jennifer McGregor" userId="S::jennifer@omca.com::6bd9405c-74a3-453f-bb3c-dc4f91021488" providerId="AD" clId="Web-{BDFE1D65-4049-3FB6-7240-3C17A88267AC}" dt="2023-06-06T23:12:35.895" v="491" actId="20577"/>
          <ac:spMkLst>
            <pc:docMk/>
            <pc:sldMk cId="3492238084" sldId="279"/>
            <ac:spMk id="3" creationId="{EA5CA697-ADF5-2020-A5CD-53F0A74FFF44}"/>
          </ac:spMkLst>
        </pc:spChg>
      </pc:sldChg>
      <pc:sldChg chg="modSp">
        <pc:chgData name="Jennifer McGregor" userId="S::jennifer@omca.com::6bd9405c-74a3-453f-bb3c-dc4f91021488" providerId="AD" clId="Web-{BDFE1D65-4049-3FB6-7240-3C17A88267AC}" dt="2023-06-06T23:04:43.305" v="151" actId="20577"/>
        <pc:sldMkLst>
          <pc:docMk/>
          <pc:sldMk cId="4107265257" sldId="295"/>
        </pc:sldMkLst>
        <pc:spChg chg="mod">
          <ac:chgData name="Jennifer McGregor" userId="S::jennifer@omca.com::6bd9405c-74a3-453f-bb3c-dc4f91021488" providerId="AD" clId="Web-{BDFE1D65-4049-3FB6-7240-3C17A88267AC}" dt="2023-06-06T23:04:43.305" v="151" actId="20577"/>
          <ac:spMkLst>
            <pc:docMk/>
            <pc:sldMk cId="4107265257" sldId="295"/>
            <ac:spMk id="3" creationId="{D6FA3B11-B1F6-011E-8F40-D86595F063F0}"/>
          </ac:spMkLst>
        </pc:spChg>
      </pc:sldChg>
      <pc:sldChg chg="modSp">
        <pc:chgData name="Jennifer McGregor" userId="S::jennifer@omca.com::6bd9405c-74a3-453f-bb3c-dc4f91021488" providerId="AD" clId="Web-{BDFE1D65-4049-3FB6-7240-3C17A88267AC}" dt="2023-06-06T23:07:24.147" v="290" actId="20577"/>
        <pc:sldMkLst>
          <pc:docMk/>
          <pc:sldMk cId="1779463776" sldId="297"/>
        </pc:sldMkLst>
        <pc:spChg chg="mod">
          <ac:chgData name="Jennifer McGregor" userId="S::jennifer@omca.com::6bd9405c-74a3-453f-bb3c-dc4f91021488" providerId="AD" clId="Web-{BDFE1D65-4049-3FB6-7240-3C17A88267AC}" dt="2023-06-06T22:59:55.573" v="6" actId="14100"/>
          <ac:spMkLst>
            <pc:docMk/>
            <pc:sldMk cId="1779463776" sldId="297"/>
            <ac:spMk id="2" creationId="{7E24AFAA-D215-A542-1030-ABE0A7D8410A}"/>
          </ac:spMkLst>
        </pc:spChg>
        <pc:graphicFrameChg chg="modGraphic">
          <ac:chgData name="Jennifer McGregor" userId="S::jennifer@omca.com::6bd9405c-74a3-453f-bb3c-dc4f91021488" providerId="AD" clId="Web-{BDFE1D65-4049-3FB6-7240-3C17A88267AC}" dt="2023-06-06T23:07:24.147" v="290" actId="20577"/>
          <ac:graphicFrameMkLst>
            <pc:docMk/>
            <pc:sldMk cId="1779463776" sldId="297"/>
            <ac:graphicFrameMk id="6" creationId="{517CDB91-54F9-4D9C-26E1-0BE46358E796}"/>
          </ac:graphicFrameMkLst>
        </pc:graphicFrame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6" Type="http://schemas.openxmlformats.org/officeDocument/2006/relationships/image" Target="../media/image37.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diagrams/_rels/data9.xml.rels><?xml version="1.0" encoding="UTF-8" standalone="yes"?>
<Relationships xmlns="http://schemas.openxmlformats.org/package/2006/relationships"><Relationship Id="rId1" Type="http://schemas.openxmlformats.org/officeDocument/2006/relationships/hyperlink" Target="mailto:membership@omca.com"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6" Type="http://schemas.openxmlformats.org/officeDocument/2006/relationships/image" Target="../media/image37.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diagrams/_rels/drawing9.xml.rels><?xml version="1.0" encoding="UTF-8" standalone="yes"?>
<Relationships xmlns="http://schemas.openxmlformats.org/package/2006/relationships"><Relationship Id="rId1" Type="http://schemas.openxmlformats.org/officeDocument/2006/relationships/hyperlink" Target="mailto:membership@omca.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5DE97B-5EA2-4A69-9BAD-0E3ACBB3B9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4F45502-78DB-4F02-8687-32057AFB72F6}">
      <dgm:prSet custT="1"/>
      <dgm:spPr/>
      <dgm:t>
        <a:bodyPr/>
        <a:lstStyle/>
        <a:p>
          <a:pPr rtl="0"/>
          <a:r>
            <a:rPr lang="en-US" sz="2800" dirty="0">
              <a:solidFill>
                <a:schemeClr val="bg1"/>
              </a:solidFill>
              <a:latin typeface="Formata Regular" panose="02000503060000020004" pitchFamily="50" charset="0"/>
            </a:rPr>
            <a:t>Wholesale Tour </a:t>
          </a:r>
          <a:r>
            <a:rPr lang="en-US" sz="2800" dirty="0">
              <a:solidFill>
                <a:schemeClr val="bg1"/>
              </a:solidFill>
              <a:latin typeface="Formata Regular" panose="02000503060000020004" pitchFamily="50" charset="0"/>
              <a:cs typeface="Calibri Light"/>
            </a:rPr>
            <a:t>Operator</a:t>
          </a:r>
        </a:p>
      </dgm:t>
    </dgm:pt>
    <dgm:pt modelId="{2CCA3042-D4FD-4170-AF36-46A9139A0B5B}" type="parTrans" cxnId="{5CE0722A-A266-49C1-930F-C5F2CBCF819A}">
      <dgm:prSet/>
      <dgm:spPr/>
      <dgm:t>
        <a:bodyPr/>
        <a:lstStyle/>
        <a:p>
          <a:endParaRPr lang="en-US"/>
        </a:p>
      </dgm:t>
    </dgm:pt>
    <dgm:pt modelId="{44FDF72E-0B43-4534-9918-3D1DC9F8811D}" type="sibTrans" cxnId="{5CE0722A-A266-49C1-930F-C5F2CBCF819A}">
      <dgm:prSet/>
      <dgm:spPr/>
      <dgm:t>
        <a:bodyPr/>
        <a:lstStyle/>
        <a:p>
          <a:endParaRPr lang="en-US"/>
        </a:p>
      </dgm:t>
    </dgm:pt>
    <dgm:pt modelId="{8D325ECF-380B-48DC-919C-E8825DAFD2C7}">
      <dgm:prSet phldr="0" custT="1"/>
      <dgm:spPr/>
      <dgm:t>
        <a:bodyPr/>
        <a:lstStyle/>
        <a:p>
          <a:pPr rtl="0"/>
          <a:r>
            <a:rPr lang="en-US" sz="2800" dirty="0">
              <a:solidFill>
                <a:schemeClr val="bg1"/>
              </a:solidFill>
              <a:latin typeface="Formata Regular" panose="02000503060000020004" pitchFamily="50" charset="0"/>
            </a:rPr>
            <a:t>Educational Tour Operator</a:t>
          </a:r>
        </a:p>
      </dgm:t>
    </dgm:pt>
    <dgm:pt modelId="{4EB5368D-68BE-4F8F-897F-D23405FB5239}" type="parTrans" cxnId="{86118A5C-9652-457D-8C69-3DB9C9F1AF31}">
      <dgm:prSet/>
      <dgm:spPr/>
      <dgm:t>
        <a:bodyPr/>
        <a:lstStyle/>
        <a:p>
          <a:endParaRPr lang="en-US"/>
        </a:p>
      </dgm:t>
    </dgm:pt>
    <dgm:pt modelId="{2B56C767-825A-432F-91F3-7C641B78EF25}" type="sibTrans" cxnId="{86118A5C-9652-457D-8C69-3DB9C9F1AF31}">
      <dgm:prSet/>
      <dgm:spPr/>
      <dgm:t>
        <a:bodyPr/>
        <a:lstStyle/>
        <a:p>
          <a:endParaRPr lang="en-US"/>
        </a:p>
      </dgm:t>
    </dgm:pt>
    <dgm:pt modelId="{49F28247-1344-4A0D-9008-19A8E88BAC08}">
      <dgm:prSet custT="1"/>
      <dgm:spPr/>
      <dgm:t>
        <a:bodyPr/>
        <a:lstStyle/>
        <a:p>
          <a:pPr rtl="0"/>
          <a:r>
            <a:rPr lang="en-US" sz="2800" dirty="0">
              <a:solidFill>
                <a:schemeClr val="bg1"/>
              </a:solidFill>
              <a:latin typeface="Formata Regular" panose="02000503060000020004" pitchFamily="50" charset="0"/>
            </a:rPr>
            <a:t>Sightseeing operator</a:t>
          </a:r>
        </a:p>
      </dgm:t>
    </dgm:pt>
    <dgm:pt modelId="{EFDF254C-491E-42CE-A33A-097282B9A1A0}" type="parTrans" cxnId="{108D67CF-E2BD-4E93-90A0-0AD7C344B103}">
      <dgm:prSet/>
      <dgm:spPr/>
      <dgm:t>
        <a:bodyPr/>
        <a:lstStyle/>
        <a:p>
          <a:endParaRPr lang="en-US"/>
        </a:p>
      </dgm:t>
    </dgm:pt>
    <dgm:pt modelId="{8986D2FC-E687-4D6A-953D-6B6C8C3CA880}" type="sibTrans" cxnId="{108D67CF-E2BD-4E93-90A0-0AD7C344B103}">
      <dgm:prSet/>
      <dgm:spPr/>
      <dgm:t>
        <a:bodyPr/>
        <a:lstStyle/>
        <a:p>
          <a:endParaRPr lang="en-US"/>
        </a:p>
      </dgm:t>
    </dgm:pt>
    <dgm:pt modelId="{4CFB4429-7F68-47F4-9FE1-1FAE7DBFAD51}">
      <dgm:prSet phldr="0" custT="1"/>
      <dgm:spPr/>
      <dgm:t>
        <a:bodyPr/>
        <a:lstStyle/>
        <a:p>
          <a:pPr rtl="0"/>
          <a:r>
            <a:rPr lang="en-US" sz="2800" dirty="0">
              <a:solidFill>
                <a:schemeClr val="bg1"/>
              </a:solidFill>
              <a:latin typeface="Formata Regular" panose="02000503060000020004" pitchFamily="50" charset="0"/>
            </a:rPr>
            <a:t>Receptive Tour Operator</a:t>
          </a:r>
        </a:p>
      </dgm:t>
    </dgm:pt>
    <dgm:pt modelId="{FA0B82C8-86EA-40E5-8915-43AACB1734CD}" type="parTrans" cxnId="{B7515602-4251-4B87-BB9B-BEFEB960949F}">
      <dgm:prSet/>
      <dgm:spPr/>
      <dgm:t>
        <a:bodyPr/>
        <a:lstStyle/>
        <a:p>
          <a:endParaRPr lang="en-CA"/>
        </a:p>
      </dgm:t>
    </dgm:pt>
    <dgm:pt modelId="{0E52CEC4-A073-4996-97AB-89A49EFAEED3}" type="sibTrans" cxnId="{B7515602-4251-4B87-BB9B-BEFEB960949F}">
      <dgm:prSet/>
      <dgm:spPr/>
      <dgm:t>
        <a:bodyPr/>
        <a:lstStyle/>
        <a:p>
          <a:endParaRPr lang="en-CA"/>
        </a:p>
      </dgm:t>
    </dgm:pt>
    <dgm:pt modelId="{E37783E6-5DC5-44D1-AD08-49F797BE2EE4}">
      <dgm:prSet phldr="0" custT="1"/>
      <dgm:spPr/>
      <dgm:t>
        <a:bodyPr/>
        <a:lstStyle/>
        <a:p>
          <a:r>
            <a:rPr lang="en-US" sz="2800" dirty="0">
              <a:solidFill>
                <a:schemeClr val="bg1"/>
              </a:solidFill>
              <a:latin typeface="Formata Regular" panose="02000503060000020004" pitchFamily="50" charset="0"/>
            </a:rPr>
            <a:t>On-line travel agent</a:t>
          </a:r>
        </a:p>
      </dgm:t>
    </dgm:pt>
    <dgm:pt modelId="{AD88E49C-41CD-4203-90F2-6D53F229D15D}" type="parTrans" cxnId="{496BC73A-DF44-4E92-AEFC-79C58411FB9C}">
      <dgm:prSet/>
      <dgm:spPr/>
      <dgm:t>
        <a:bodyPr/>
        <a:lstStyle/>
        <a:p>
          <a:endParaRPr lang="en-CA"/>
        </a:p>
      </dgm:t>
    </dgm:pt>
    <dgm:pt modelId="{D3114F26-F2F2-4F73-87B2-815CF0B48003}" type="sibTrans" cxnId="{496BC73A-DF44-4E92-AEFC-79C58411FB9C}">
      <dgm:prSet/>
      <dgm:spPr/>
      <dgm:t>
        <a:bodyPr/>
        <a:lstStyle/>
        <a:p>
          <a:endParaRPr lang="en-CA"/>
        </a:p>
      </dgm:t>
    </dgm:pt>
    <dgm:pt modelId="{B3575927-453A-4FFF-9029-E7D10DBB79A0}">
      <dgm:prSet phldr="0" custT="1"/>
      <dgm:spPr/>
      <dgm:t>
        <a:bodyPr/>
        <a:lstStyle/>
        <a:p>
          <a:pPr rtl="0"/>
          <a:r>
            <a:rPr lang="en-US" sz="2800" dirty="0">
              <a:solidFill>
                <a:schemeClr val="bg1"/>
              </a:solidFill>
              <a:latin typeface="Formata Regular" panose="02000503060000020004" pitchFamily="50" charset="0"/>
            </a:rPr>
            <a:t>Tour Operator</a:t>
          </a:r>
        </a:p>
      </dgm:t>
    </dgm:pt>
    <dgm:pt modelId="{8406EE18-A16D-46F9-A138-33480945E1D5}" type="parTrans" cxnId="{F3027EE8-827F-41EE-BBAD-7034D0F5693D}">
      <dgm:prSet/>
      <dgm:spPr/>
    </dgm:pt>
    <dgm:pt modelId="{4866ED34-D417-4E21-B33B-120421C3BA13}" type="sibTrans" cxnId="{F3027EE8-827F-41EE-BBAD-7034D0F5693D}">
      <dgm:prSet/>
      <dgm:spPr/>
    </dgm:pt>
    <dgm:pt modelId="{1618BAC4-D66F-464E-9256-A595E87D1F09}" type="pres">
      <dgm:prSet presAssocID="{E35DE97B-5EA2-4A69-9BAD-0E3ACBB3B988}" presName="linear" presStyleCnt="0">
        <dgm:presLayoutVars>
          <dgm:animLvl val="lvl"/>
          <dgm:resizeHandles val="exact"/>
        </dgm:presLayoutVars>
      </dgm:prSet>
      <dgm:spPr/>
    </dgm:pt>
    <dgm:pt modelId="{B85683AB-03AD-8540-B7CB-0C194378C248}" type="pres">
      <dgm:prSet presAssocID="{E4F45502-78DB-4F02-8687-32057AFB72F6}" presName="parentText" presStyleLbl="node1" presStyleIdx="0" presStyleCnt="6">
        <dgm:presLayoutVars>
          <dgm:chMax val="0"/>
          <dgm:bulletEnabled val="1"/>
        </dgm:presLayoutVars>
      </dgm:prSet>
      <dgm:spPr/>
    </dgm:pt>
    <dgm:pt modelId="{F8E9083B-5263-574F-8009-FF89480BE48C}" type="pres">
      <dgm:prSet presAssocID="{44FDF72E-0B43-4534-9918-3D1DC9F8811D}" presName="spacer" presStyleCnt="0"/>
      <dgm:spPr/>
    </dgm:pt>
    <dgm:pt modelId="{67F06140-CBC6-4012-AD9C-B88DC341CD91}" type="pres">
      <dgm:prSet presAssocID="{B3575927-453A-4FFF-9029-E7D10DBB79A0}" presName="parentText" presStyleLbl="node1" presStyleIdx="1" presStyleCnt="6">
        <dgm:presLayoutVars>
          <dgm:chMax val="0"/>
          <dgm:bulletEnabled val="1"/>
        </dgm:presLayoutVars>
      </dgm:prSet>
      <dgm:spPr/>
    </dgm:pt>
    <dgm:pt modelId="{1A3CF39E-61B0-421C-ABAB-2C009AA7AA5D}" type="pres">
      <dgm:prSet presAssocID="{4866ED34-D417-4E21-B33B-120421C3BA13}" presName="spacer" presStyleCnt="0"/>
      <dgm:spPr/>
    </dgm:pt>
    <dgm:pt modelId="{9F2B85DF-ED83-47AA-9E80-41387942DCB7}" type="pres">
      <dgm:prSet presAssocID="{4CFB4429-7F68-47F4-9FE1-1FAE7DBFAD51}" presName="parentText" presStyleLbl="node1" presStyleIdx="2" presStyleCnt="6">
        <dgm:presLayoutVars>
          <dgm:chMax val="0"/>
          <dgm:bulletEnabled val="1"/>
        </dgm:presLayoutVars>
      </dgm:prSet>
      <dgm:spPr/>
    </dgm:pt>
    <dgm:pt modelId="{380DD3AE-F5B1-446C-8D37-ACE3FC6B9362}" type="pres">
      <dgm:prSet presAssocID="{0E52CEC4-A073-4996-97AB-89A49EFAEED3}" presName="spacer" presStyleCnt="0"/>
      <dgm:spPr/>
    </dgm:pt>
    <dgm:pt modelId="{FAD537FC-479B-E440-A6C7-FCF48C8F34FE}" type="pres">
      <dgm:prSet presAssocID="{8D325ECF-380B-48DC-919C-E8825DAFD2C7}" presName="parentText" presStyleLbl="node1" presStyleIdx="3" presStyleCnt="6">
        <dgm:presLayoutVars>
          <dgm:chMax val="0"/>
          <dgm:bulletEnabled val="1"/>
        </dgm:presLayoutVars>
      </dgm:prSet>
      <dgm:spPr/>
    </dgm:pt>
    <dgm:pt modelId="{8DD91FCE-FDF1-0C41-B182-E97E8EA7E101}" type="pres">
      <dgm:prSet presAssocID="{2B56C767-825A-432F-91F3-7C641B78EF25}" presName="spacer" presStyleCnt="0"/>
      <dgm:spPr/>
    </dgm:pt>
    <dgm:pt modelId="{256DF33C-0902-E74E-8EF0-8E90475650F9}" type="pres">
      <dgm:prSet presAssocID="{49F28247-1344-4A0D-9008-19A8E88BAC08}" presName="parentText" presStyleLbl="node1" presStyleIdx="4" presStyleCnt="6">
        <dgm:presLayoutVars>
          <dgm:chMax val="0"/>
          <dgm:bulletEnabled val="1"/>
        </dgm:presLayoutVars>
      </dgm:prSet>
      <dgm:spPr/>
    </dgm:pt>
    <dgm:pt modelId="{4EE310ED-DACF-4DB1-AD0C-DFA5D20D9684}" type="pres">
      <dgm:prSet presAssocID="{8986D2FC-E687-4D6A-953D-6B6C8C3CA880}" presName="spacer" presStyleCnt="0"/>
      <dgm:spPr/>
    </dgm:pt>
    <dgm:pt modelId="{DBCD15A9-CE1D-4FC6-AF46-36A2EF17E6AB}" type="pres">
      <dgm:prSet presAssocID="{E37783E6-5DC5-44D1-AD08-49F797BE2EE4}" presName="parentText" presStyleLbl="node1" presStyleIdx="5" presStyleCnt="6">
        <dgm:presLayoutVars>
          <dgm:chMax val="0"/>
          <dgm:bulletEnabled val="1"/>
        </dgm:presLayoutVars>
      </dgm:prSet>
      <dgm:spPr/>
    </dgm:pt>
  </dgm:ptLst>
  <dgm:cxnLst>
    <dgm:cxn modelId="{B7515602-4251-4B87-BB9B-BEFEB960949F}" srcId="{E35DE97B-5EA2-4A69-9BAD-0E3ACBB3B988}" destId="{4CFB4429-7F68-47F4-9FE1-1FAE7DBFAD51}" srcOrd="2" destOrd="0" parTransId="{FA0B82C8-86EA-40E5-8915-43AACB1734CD}" sibTransId="{0E52CEC4-A073-4996-97AB-89A49EFAEED3}"/>
    <dgm:cxn modelId="{5CE0722A-A266-49C1-930F-C5F2CBCF819A}" srcId="{E35DE97B-5EA2-4A69-9BAD-0E3ACBB3B988}" destId="{E4F45502-78DB-4F02-8687-32057AFB72F6}" srcOrd="0" destOrd="0" parTransId="{2CCA3042-D4FD-4170-AF36-46A9139A0B5B}" sibTransId="{44FDF72E-0B43-4534-9918-3D1DC9F8811D}"/>
    <dgm:cxn modelId="{496BC73A-DF44-4E92-AEFC-79C58411FB9C}" srcId="{E35DE97B-5EA2-4A69-9BAD-0E3ACBB3B988}" destId="{E37783E6-5DC5-44D1-AD08-49F797BE2EE4}" srcOrd="5" destOrd="0" parTransId="{AD88E49C-41CD-4203-90F2-6D53F229D15D}" sibTransId="{D3114F26-F2F2-4F73-87B2-815CF0B48003}"/>
    <dgm:cxn modelId="{76BD2740-CC8D-4D3E-8223-35CD97EA0BB2}" type="presOf" srcId="{E37783E6-5DC5-44D1-AD08-49F797BE2EE4}" destId="{DBCD15A9-CE1D-4FC6-AF46-36A2EF17E6AB}" srcOrd="0" destOrd="0" presId="urn:microsoft.com/office/officeart/2005/8/layout/vList2"/>
    <dgm:cxn modelId="{86118A5C-9652-457D-8C69-3DB9C9F1AF31}" srcId="{E35DE97B-5EA2-4A69-9BAD-0E3ACBB3B988}" destId="{8D325ECF-380B-48DC-919C-E8825DAFD2C7}" srcOrd="3" destOrd="0" parTransId="{4EB5368D-68BE-4F8F-897F-D23405FB5239}" sibTransId="{2B56C767-825A-432F-91F3-7C641B78EF25}"/>
    <dgm:cxn modelId="{C0A66854-1828-4FF5-9039-C640C983F6DB}" type="presOf" srcId="{E4F45502-78DB-4F02-8687-32057AFB72F6}" destId="{B85683AB-03AD-8540-B7CB-0C194378C248}" srcOrd="0" destOrd="0" presId="urn:microsoft.com/office/officeart/2005/8/layout/vList2"/>
    <dgm:cxn modelId="{310E4856-0AFD-4A3C-A5A2-32C8462028CE}" type="presOf" srcId="{B3575927-453A-4FFF-9029-E7D10DBB79A0}" destId="{67F06140-CBC6-4012-AD9C-B88DC341CD91}" srcOrd="0" destOrd="0" presId="urn:microsoft.com/office/officeart/2005/8/layout/vList2"/>
    <dgm:cxn modelId="{04E88F9D-F9F4-4C60-897D-2EB3FFD2320C}" type="presOf" srcId="{8D325ECF-380B-48DC-919C-E8825DAFD2C7}" destId="{FAD537FC-479B-E440-A6C7-FCF48C8F34FE}" srcOrd="0" destOrd="0" presId="urn:microsoft.com/office/officeart/2005/8/layout/vList2"/>
    <dgm:cxn modelId="{407DD3C1-6F1F-494D-9CF6-737CE143AA9C}" type="presOf" srcId="{E35DE97B-5EA2-4A69-9BAD-0E3ACBB3B988}" destId="{1618BAC4-D66F-464E-9256-A595E87D1F09}" srcOrd="0" destOrd="0" presId="urn:microsoft.com/office/officeart/2005/8/layout/vList2"/>
    <dgm:cxn modelId="{108D67CF-E2BD-4E93-90A0-0AD7C344B103}" srcId="{E35DE97B-5EA2-4A69-9BAD-0E3ACBB3B988}" destId="{49F28247-1344-4A0D-9008-19A8E88BAC08}" srcOrd="4" destOrd="0" parTransId="{EFDF254C-491E-42CE-A33A-097282B9A1A0}" sibTransId="{8986D2FC-E687-4D6A-953D-6B6C8C3CA880}"/>
    <dgm:cxn modelId="{887A53D8-09E9-40ED-8D9D-A2F408DD2D7D}" type="presOf" srcId="{49F28247-1344-4A0D-9008-19A8E88BAC08}" destId="{256DF33C-0902-E74E-8EF0-8E90475650F9}" srcOrd="0" destOrd="0" presId="urn:microsoft.com/office/officeart/2005/8/layout/vList2"/>
    <dgm:cxn modelId="{F3027EE8-827F-41EE-BBAD-7034D0F5693D}" srcId="{E35DE97B-5EA2-4A69-9BAD-0E3ACBB3B988}" destId="{B3575927-453A-4FFF-9029-E7D10DBB79A0}" srcOrd="1" destOrd="0" parTransId="{8406EE18-A16D-46F9-A138-33480945E1D5}" sibTransId="{4866ED34-D417-4E21-B33B-120421C3BA13}"/>
    <dgm:cxn modelId="{6AF60DEA-2593-4E03-9DE2-D57677C0762D}" type="presOf" srcId="{4CFB4429-7F68-47F4-9FE1-1FAE7DBFAD51}" destId="{9F2B85DF-ED83-47AA-9E80-41387942DCB7}" srcOrd="0" destOrd="0" presId="urn:microsoft.com/office/officeart/2005/8/layout/vList2"/>
    <dgm:cxn modelId="{5744D759-2141-497E-959A-24EE2B252CA0}" type="presParOf" srcId="{1618BAC4-D66F-464E-9256-A595E87D1F09}" destId="{B85683AB-03AD-8540-B7CB-0C194378C248}" srcOrd="0" destOrd="0" presId="urn:microsoft.com/office/officeart/2005/8/layout/vList2"/>
    <dgm:cxn modelId="{46E2AC3D-A15E-450E-86F9-7F6429263BB0}" type="presParOf" srcId="{1618BAC4-D66F-464E-9256-A595E87D1F09}" destId="{F8E9083B-5263-574F-8009-FF89480BE48C}" srcOrd="1" destOrd="0" presId="urn:microsoft.com/office/officeart/2005/8/layout/vList2"/>
    <dgm:cxn modelId="{56706291-B732-4A9E-B6CA-80E758BEA6DC}" type="presParOf" srcId="{1618BAC4-D66F-464E-9256-A595E87D1F09}" destId="{67F06140-CBC6-4012-AD9C-B88DC341CD91}" srcOrd="2" destOrd="0" presId="urn:microsoft.com/office/officeart/2005/8/layout/vList2"/>
    <dgm:cxn modelId="{8AE24432-7B73-425D-8ACA-A708CBE65756}" type="presParOf" srcId="{1618BAC4-D66F-464E-9256-A595E87D1F09}" destId="{1A3CF39E-61B0-421C-ABAB-2C009AA7AA5D}" srcOrd="3" destOrd="0" presId="urn:microsoft.com/office/officeart/2005/8/layout/vList2"/>
    <dgm:cxn modelId="{9B7733EF-B98F-49C6-A737-C1FD947F6E78}" type="presParOf" srcId="{1618BAC4-D66F-464E-9256-A595E87D1F09}" destId="{9F2B85DF-ED83-47AA-9E80-41387942DCB7}" srcOrd="4" destOrd="0" presId="urn:microsoft.com/office/officeart/2005/8/layout/vList2"/>
    <dgm:cxn modelId="{C5C04A98-B5D2-429D-BE56-3EC513355209}" type="presParOf" srcId="{1618BAC4-D66F-464E-9256-A595E87D1F09}" destId="{380DD3AE-F5B1-446C-8D37-ACE3FC6B9362}" srcOrd="5" destOrd="0" presId="urn:microsoft.com/office/officeart/2005/8/layout/vList2"/>
    <dgm:cxn modelId="{6A1134D7-05BA-4EC7-AE67-42046B1F7D39}" type="presParOf" srcId="{1618BAC4-D66F-464E-9256-A595E87D1F09}" destId="{FAD537FC-479B-E440-A6C7-FCF48C8F34FE}" srcOrd="6" destOrd="0" presId="urn:microsoft.com/office/officeart/2005/8/layout/vList2"/>
    <dgm:cxn modelId="{4C56FFE4-42CB-49EF-86E7-D82234431663}" type="presParOf" srcId="{1618BAC4-D66F-464E-9256-A595E87D1F09}" destId="{8DD91FCE-FDF1-0C41-B182-E97E8EA7E101}" srcOrd="7" destOrd="0" presId="urn:microsoft.com/office/officeart/2005/8/layout/vList2"/>
    <dgm:cxn modelId="{4DC11F51-BF98-4DE7-884F-BD160F747A34}" type="presParOf" srcId="{1618BAC4-D66F-464E-9256-A595E87D1F09}" destId="{256DF33C-0902-E74E-8EF0-8E90475650F9}" srcOrd="8" destOrd="0" presId="urn:microsoft.com/office/officeart/2005/8/layout/vList2"/>
    <dgm:cxn modelId="{CA69E1EB-15E1-41DF-84AC-C98D2A85DE46}" type="presParOf" srcId="{1618BAC4-D66F-464E-9256-A595E87D1F09}" destId="{4EE310ED-DACF-4DB1-AD0C-DFA5D20D9684}" srcOrd="9" destOrd="0" presId="urn:microsoft.com/office/officeart/2005/8/layout/vList2"/>
    <dgm:cxn modelId="{CE37BE71-38E2-4416-81E5-D1D77AE7B20F}" type="presParOf" srcId="{1618BAC4-D66F-464E-9256-A595E87D1F09}" destId="{DBCD15A9-CE1D-4FC6-AF46-36A2EF17E6A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3EFAEA-4B07-41DF-BD2D-8D39CF28DC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F5EEAD5-D3A5-4CCA-89FE-697E3DEF9B38}">
      <dgm:prSet/>
      <dgm:spPr/>
      <dgm:t>
        <a:bodyPr/>
        <a:lstStyle/>
        <a:p>
          <a:pPr rtl="0"/>
          <a:r>
            <a:rPr lang="en-US" dirty="0">
              <a:latin typeface="Formata Regular" panose="02000503060000020004" pitchFamily="50" charset="0"/>
            </a:rPr>
            <a:t>DMO Memberships</a:t>
          </a:r>
        </a:p>
      </dgm:t>
    </dgm:pt>
    <dgm:pt modelId="{7463ADBC-DF17-4A67-A5D6-252B0DB23AB8}" type="parTrans" cxnId="{C1DEF73D-F5BC-4BC6-B488-09B1AD4F9014}">
      <dgm:prSet/>
      <dgm:spPr/>
      <dgm:t>
        <a:bodyPr/>
        <a:lstStyle/>
        <a:p>
          <a:endParaRPr lang="en-US"/>
        </a:p>
      </dgm:t>
    </dgm:pt>
    <dgm:pt modelId="{427BDE11-1300-45C3-B911-08341B880FC7}" type="sibTrans" cxnId="{C1DEF73D-F5BC-4BC6-B488-09B1AD4F9014}">
      <dgm:prSet/>
      <dgm:spPr/>
      <dgm:t>
        <a:bodyPr/>
        <a:lstStyle/>
        <a:p>
          <a:endParaRPr lang="en-US"/>
        </a:p>
      </dgm:t>
    </dgm:pt>
    <dgm:pt modelId="{E84D91B4-946A-4D85-8E97-9FE58E6173ED}">
      <dgm:prSet/>
      <dgm:spPr/>
      <dgm:t>
        <a:bodyPr/>
        <a:lstStyle/>
        <a:p>
          <a:pPr rtl="0"/>
          <a:r>
            <a:rPr lang="en-US" dirty="0">
              <a:latin typeface="Formata Regular" panose="02000503060000020004" pitchFamily="50" charset="0"/>
            </a:rPr>
            <a:t>Associations Memberships</a:t>
          </a:r>
        </a:p>
      </dgm:t>
    </dgm:pt>
    <dgm:pt modelId="{10B02998-AB6A-4F88-B0B3-C05D0DF766B7}" type="parTrans" cxnId="{9EE7B061-C4DA-453A-9FD7-28BDED37A0DC}">
      <dgm:prSet/>
      <dgm:spPr/>
      <dgm:t>
        <a:bodyPr/>
        <a:lstStyle/>
        <a:p>
          <a:endParaRPr lang="en-US"/>
        </a:p>
      </dgm:t>
    </dgm:pt>
    <dgm:pt modelId="{00723303-8022-478D-BAE4-D87BF71EF0B7}" type="sibTrans" cxnId="{9EE7B061-C4DA-453A-9FD7-28BDED37A0DC}">
      <dgm:prSet/>
      <dgm:spPr/>
      <dgm:t>
        <a:bodyPr/>
        <a:lstStyle/>
        <a:p>
          <a:endParaRPr lang="en-US"/>
        </a:p>
      </dgm:t>
    </dgm:pt>
    <dgm:pt modelId="{ED39E348-6688-4821-A406-04EA37300FF0}">
      <dgm:prSet/>
      <dgm:spPr/>
      <dgm:t>
        <a:bodyPr/>
        <a:lstStyle/>
        <a:p>
          <a:r>
            <a:rPr lang="en-US" dirty="0">
              <a:latin typeface="Formata Regular" panose="02000503060000020004" pitchFamily="50" charset="0"/>
            </a:rPr>
            <a:t>Tourism/Advocacy Networks</a:t>
          </a:r>
        </a:p>
      </dgm:t>
    </dgm:pt>
    <dgm:pt modelId="{1B6F9681-8E22-4156-8EB9-27438B70C6F7}" type="parTrans" cxnId="{920397A5-F104-4859-BE50-64BEF70206BA}">
      <dgm:prSet/>
      <dgm:spPr/>
      <dgm:t>
        <a:bodyPr/>
        <a:lstStyle/>
        <a:p>
          <a:endParaRPr lang="en-US"/>
        </a:p>
      </dgm:t>
    </dgm:pt>
    <dgm:pt modelId="{9E81BCDA-61FA-4791-A37D-7E1397DC882C}" type="sibTrans" cxnId="{920397A5-F104-4859-BE50-64BEF70206BA}">
      <dgm:prSet/>
      <dgm:spPr/>
      <dgm:t>
        <a:bodyPr/>
        <a:lstStyle/>
        <a:p>
          <a:endParaRPr lang="en-US"/>
        </a:p>
      </dgm:t>
    </dgm:pt>
    <dgm:pt modelId="{FFFE40E2-CC1F-4319-8D1D-819B4798B5A5}">
      <dgm:prSet phldr="0"/>
      <dgm:spPr/>
      <dgm:t>
        <a:bodyPr/>
        <a:lstStyle/>
        <a:p>
          <a:pPr rtl="0"/>
          <a:r>
            <a:rPr lang="en-US" dirty="0">
              <a:latin typeface="Formata Regular"/>
            </a:rPr>
            <a:t>Newsletters:</a:t>
          </a:r>
        </a:p>
      </dgm:t>
    </dgm:pt>
    <dgm:pt modelId="{8C587174-4B5C-45D4-8E1F-40C696F20008}" type="parTrans" cxnId="{C810AA8F-A073-4BD6-8554-412221A5E73D}">
      <dgm:prSet/>
      <dgm:spPr/>
      <dgm:t>
        <a:bodyPr/>
        <a:lstStyle/>
        <a:p>
          <a:endParaRPr lang="en-CA"/>
        </a:p>
      </dgm:t>
    </dgm:pt>
    <dgm:pt modelId="{7D99849A-0216-467C-8948-F97353ACBED2}" type="sibTrans" cxnId="{C810AA8F-A073-4BD6-8554-412221A5E73D}">
      <dgm:prSet/>
      <dgm:spPr/>
      <dgm:t>
        <a:bodyPr/>
        <a:lstStyle/>
        <a:p>
          <a:endParaRPr lang="en-CA"/>
        </a:p>
      </dgm:t>
    </dgm:pt>
    <dgm:pt modelId="{96EAD1E4-291D-40A5-816E-9BA8B3C9922E}">
      <dgm:prSet phldr="0"/>
      <dgm:spPr/>
      <dgm:t>
        <a:bodyPr/>
        <a:lstStyle/>
        <a:p>
          <a:r>
            <a:rPr lang="en-US" dirty="0">
              <a:latin typeface="Formata Regular"/>
            </a:rPr>
            <a:t> </a:t>
          </a:r>
          <a:r>
            <a:rPr lang="en-US" dirty="0"/>
            <a:t>https://omca.com/news-publications/newsletters/</a:t>
          </a:r>
        </a:p>
      </dgm:t>
    </dgm:pt>
    <dgm:pt modelId="{93DCFFE3-0A95-42F4-8C3F-0A8EBC512A79}" type="parTrans" cxnId="{D087587A-EA2E-4E34-844B-D26E6B60089E}">
      <dgm:prSet/>
      <dgm:spPr/>
    </dgm:pt>
    <dgm:pt modelId="{9FDE8FDE-0B72-457B-BC3B-468475879296}" type="sibTrans" cxnId="{D087587A-EA2E-4E34-844B-D26E6B60089E}">
      <dgm:prSet/>
      <dgm:spPr/>
    </dgm:pt>
    <dgm:pt modelId="{A97860F3-CC37-E84C-BF97-40449EFBE025}" type="pres">
      <dgm:prSet presAssocID="{E53EFAEA-4B07-41DF-BD2D-8D39CF28DCD4}" presName="linear" presStyleCnt="0">
        <dgm:presLayoutVars>
          <dgm:animLvl val="lvl"/>
          <dgm:resizeHandles val="exact"/>
        </dgm:presLayoutVars>
      </dgm:prSet>
      <dgm:spPr/>
    </dgm:pt>
    <dgm:pt modelId="{A1E39DCF-565D-914A-B376-8215D3B54249}" type="pres">
      <dgm:prSet presAssocID="{DF5EEAD5-D3A5-4CCA-89FE-697E3DEF9B38}" presName="parentText" presStyleLbl="node1" presStyleIdx="0" presStyleCnt="5">
        <dgm:presLayoutVars>
          <dgm:chMax val="0"/>
          <dgm:bulletEnabled val="1"/>
        </dgm:presLayoutVars>
      </dgm:prSet>
      <dgm:spPr/>
    </dgm:pt>
    <dgm:pt modelId="{235CC164-CCAD-4418-8834-97CB4200AF8F}" type="pres">
      <dgm:prSet presAssocID="{427BDE11-1300-45C3-B911-08341B880FC7}" presName="spacer" presStyleCnt="0"/>
      <dgm:spPr/>
    </dgm:pt>
    <dgm:pt modelId="{E81B5C4A-2B13-E54B-A0D2-FD0A6528B977}" type="pres">
      <dgm:prSet presAssocID="{E84D91B4-946A-4D85-8E97-9FE58E6173ED}" presName="parentText" presStyleLbl="node1" presStyleIdx="1" presStyleCnt="5">
        <dgm:presLayoutVars>
          <dgm:chMax val="0"/>
          <dgm:bulletEnabled val="1"/>
        </dgm:presLayoutVars>
      </dgm:prSet>
      <dgm:spPr/>
    </dgm:pt>
    <dgm:pt modelId="{D746F9AA-AA0C-4EDE-9CE1-B1362F6E7154}" type="pres">
      <dgm:prSet presAssocID="{00723303-8022-478D-BAE4-D87BF71EF0B7}" presName="spacer" presStyleCnt="0"/>
      <dgm:spPr/>
    </dgm:pt>
    <dgm:pt modelId="{E783CE96-4F48-0048-9C7E-3547EFADCA17}" type="pres">
      <dgm:prSet presAssocID="{ED39E348-6688-4821-A406-04EA37300FF0}" presName="parentText" presStyleLbl="node1" presStyleIdx="2" presStyleCnt="5">
        <dgm:presLayoutVars>
          <dgm:chMax val="0"/>
          <dgm:bulletEnabled val="1"/>
        </dgm:presLayoutVars>
      </dgm:prSet>
      <dgm:spPr/>
    </dgm:pt>
    <dgm:pt modelId="{33E7327C-1105-4784-86A9-9DF3A3353B26}" type="pres">
      <dgm:prSet presAssocID="{9E81BCDA-61FA-4791-A37D-7E1397DC882C}" presName="spacer" presStyleCnt="0"/>
      <dgm:spPr/>
    </dgm:pt>
    <dgm:pt modelId="{335EC6F1-E31A-42B2-B4FF-9E2650339E3A}" type="pres">
      <dgm:prSet presAssocID="{FFFE40E2-CC1F-4319-8D1D-819B4798B5A5}" presName="parentText" presStyleLbl="node1" presStyleIdx="3" presStyleCnt="5">
        <dgm:presLayoutVars>
          <dgm:chMax val="0"/>
          <dgm:bulletEnabled val="1"/>
        </dgm:presLayoutVars>
      </dgm:prSet>
      <dgm:spPr/>
    </dgm:pt>
    <dgm:pt modelId="{6E54BBB3-2813-4A19-A68B-C93A102D6D72}" type="pres">
      <dgm:prSet presAssocID="{7D99849A-0216-467C-8948-F97353ACBED2}" presName="spacer" presStyleCnt="0"/>
      <dgm:spPr/>
    </dgm:pt>
    <dgm:pt modelId="{A5235261-57DC-4F4B-860C-BD0A82F435B6}" type="pres">
      <dgm:prSet presAssocID="{96EAD1E4-291D-40A5-816E-9BA8B3C9922E}" presName="parentText" presStyleLbl="node1" presStyleIdx="4" presStyleCnt="5">
        <dgm:presLayoutVars>
          <dgm:chMax val="0"/>
          <dgm:bulletEnabled val="1"/>
        </dgm:presLayoutVars>
      </dgm:prSet>
      <dgm:spPr/>
    </dgm:pt>
  </dgm:ptLst>
  <dgm:cxnLst>
    <dgm:cxn modelId="{95E95524-BF91-4826-A496-FA5BC7484318}" type="presOf" srcId="{DF5EEAD5-D3A5-4CCA-89FE-697E3DEF9B38}" destId="{A1E39DCF-565D-914A-B376-8215D3B54249}" srcOrd="0" destOrd="0" presId="urn:microsoft.com/office/officeart/2005/8/layout/vList2"/>
    <dgm:cxn modelId="{C1DEF73D-F5BC-4BC6-B488-09B1AD4F9014}" srcId="{E53EFAEA-4B07-41DF-BD2D-8D39CF28DCD4}" destId="{DF5EEAD5-D3A5-4CCA-89FE-697E3DEF9B38}" srcOrd="0" destOrd="0" parTransId="{7463ADBC-DF17-4A67-A5D6-252B0DB23AB8}" sibTransId="{427BDE11-1300-45C3-B911-08341B880FC7}"/>
    <dgm:cxn modelId="{9EE7B061-C4DA-453A-9FD7-28BDED37A0DC}" srcId="{E53EFAEA-4B07-41DF-BD2D-8D39CF28DCD4}" destId="{E84D91B4-946A-4D85-8E97-9FE58E6173ED}" srcOrd="1" destOrd="0" parTransId="{10B02998-AB6A-4F88-B0B3-C05D0DF766B7}" sibTransId="{00723303-8022-478D-BAE4-D87BF71EF0B7}"/>
    <dgm:cxn modelId="{E31A4444-7AF5-104E-ABB7-EF861D411938}" type="presOf" srcId="{E53EFAEA-4B07-41DF-BD2D-8D39CF28DCD4}" destId="{A97860F3-CC37-E84C-BF97-40449EFBE025}" srcOrd="0" destOrd="0" presId="urn:microsoft.com/office/officeart/2005/8/layout/vList2"/>
    <dgm:cxn modelId="{1539F348-1FED-4238-A66F-BEA9E621045A}" type="presOf" srcId="{E84D91B4-946A-4D85-8E97-9FE58E6173ED}" destId="{E81B5C4A-2B13-E54B-A0D2-FD0A6528B977}" srcOrd="0" destOrd="0" presId="urn:microsoft.com/office/officeart/2005/8/layout/vList2"/>
    <dgm:cxn modelId="{D087587A-EA2E-4E34-844B-D26E6B60089E}" srcId="{E53EFAEA-4B07-41DF-BD2D-8D39CF28DCD4}" destId="{96EAD1E4-291D-40A5-816E-9BA8B3C9922E}" srcOrd="4" destOrd="0" parTransId="{93DCFFE3-0A95-42F4-8C3F-0A8EBC512A79}" sibTransId="{9FDE8FDE-0B72-457B-BC3B-468475879296}"/>
    <dgm:cxn modelId="{C810AA8F-A073-4BD6-8554-412221A5E73D}" srcId="{E53EFAEA-4B07-41DF-BD2D-8D39CF28DCD4}" destId="{FFFE40E2-CC1F-4319-8D1D-819B4798B5A5}" srcOrd="3" destOrd="0" parTransId="{8C587174-4B5C-45D4-8E1F-40C696F20008}" sibTransId="{7D99849A-0216-467C-8948-F97353ACBED2}"/>
    <dgm:cxn modelId="{920397A5-F104-4859-BE50-64BEF70206BA}" srcId="{E53EFAEA-4B07-41DF-BD2D-8D39CF28DCD4}" destId="{ED39E348-6688-4821-A406-04EA37300FF0}" srcOrd="2" destOrd="0" parTransId="{1B6F9681-8E22-4156-8EB9-27438B70C6F7}" sibTransId="{9E81BCDA-61FA-4791-A37D-7E1397DC882C}"/>
    <dgm:cxn modelId="{32D3CDB5-B6B4-4825-8FCA-B14912A7079D}" type="presOf" srcId="{96EAD1E4-291D-40A5-816E-9BA8B3C9922E}" destId="{A5235261-57DC-4F4B-860C-BD0A82F435B6}" srcOrd="0" destOrd="0" presId="urn:microsoft.com/office/officeart/2005/8/layout/vList2"/>
    <dgm:cxn modelId="{B4C276D7-5AF6-44A8-A7CF-7FCE14A926A6}" type="presOf" srcId="{FFFE40E2-CC1F-4319-8D1D-819B4798B5A5}" destId="{335EC6F1-E31A-42B2-B4FF-9E2650339E3A}" srcOrd="0" destOrd="0" presId="urn:microsoft.com/office/officeart/2005/8/layout/vList2"/>
    <dgm:cxn modelId="{DB19B7E8-72C3-40C3-880E-170FC718CAF3}" type="presOf" srcId="{ED39E348-6688-4821-A406-04EA37300FF0}" destId="{E783CE96-4F48-0048-9C7E-3547EFADCA17}" srcOrd="0" destOrd="0" presId="urn:microsoft.com/office/officeart/2005/8/layout/vList2"/>
    <dgm:cxn modelId="{91AF61E0-2E49-4A2D-ADFE-926141BE663A}" type="presParOf" srcId="{A97860F3-CC37-E84C-BF97-40449EFBE025}" destId="{A1E39DCF-565D-914A-B376-8215D3B54249}" srcOrd="0" destOrd="0" presId="urn:microsoft.com/office/officeart/2005/8/layout/vList2"/>
    <dgm:cxn modelId="{D7AD3F14-2EC7-4C57-AC10-1669CA07A34C}" type="presParOf" srcId="{A97860F3-CC37-E84C-BF97-40449EFBE025}" destId="{235CC164-CCAD-4418-8834-97CB4200AF8F}" srcOrd="1" destOrd="0" presId="urn:microsoft.com/office/officeart/2005/8/layout/vList2"/>
    <dgm:cxn modelId="{31237C5B-6E18-4596-8378-F3AD977B9810}" type="presParOf" srcId="{A97860F3-CC37-E84C-BF97-40449EFBE025}" destId="{E81B5C4A-2B13-E54B-A0D2-FD0A6528B977}" srcOrd="2" destOrd="0" presId="urn:microsoft.com/office/officeart/2005/8/layout/vList2"/>
    <dgm:cxn modelId="{DFF06E3A-FBFF-4B27-8CC1-26D24912A34F}" type="presParOf" srcId="{A97860F3-CC37-E84C-BF97-40449EFBE025}" destId="{D746F9AA-AA0C-4EDE-9CE1-B1362F6E7154}" srcOrd="3" destOrd="0" presId="urn:microsoft.com/office/officeart/2005/8/layout/vList2"/>
    <dgm:cxn modelId="{BB2E83AC-00D7-4B0E-AEB3-70EF2A0FCBAC}" type="presParOf" srcId="{A97860F3-CC37-E84C-BF97-40449EFBE025}" destId="{E783CE96-4F48-0048-9C7E-3547EFADCA17}" srcOrd="4" destOrd="0" presId="urn:microsoft.com/office/officeart/2005/8/layout/vList2"/>
    <dgm:cxn modelId="{D94BA428-89EC-4FC3-8A59-ECE650580132}" type="presParOf" srcId="{A97860F3-CC37-E84C-BF97-40449EFBE025}" destId="{33E7327C-1105-4784-86A9-9DF3A3353B26}" srcOrd="5" destOrd="0" presId="urn:microsoft.com/office/officeart/2005/8/layout/vList2"/>
    <dgm:cxn modelId="{2FD9596F-7724-4AE7-A958-87C416B8100E}" type="presParOf" srcId="{A97860F3-CC37-E84C-BF97-40449EFBE025}" destId="{335EC6F1-E31A-42B2-B4FF-9E2650339E3A}" srcOrd="6" destOrd="0" presId="urn:microsoft.com/office/officeart/2005/8/layout/vList2"/>
    <dgm:cxn modelId="{1B7DF1DA-E4E4-4976-A58C-5524BE5319A2}" type="presParOf" srcId="{A97860F3-CC37-E84C-BF97-40449EFBE025}" destId="{6E54BBB3-2813-4A19-A68B-C93A102D6D72}" srcOrd="7" destOrd="0" presId="urn:microsoft.com/office/officeart/2005/8/layout/vList2"/>
    <dgm:cxn modelId="{89590832-8516-4762-98DA-868B0A6B3D55}" type="presParOf" srcId="{A97860F3-CC37-E84C-BF97-40449EFBE025}" destId="{A5235261-57DC-4F4B-860C-BD0A82F435B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3CF6B8-82BA-47ED-8D56-2A092541EFC4}"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en-US"/>
        </a:p>
      </dgm:t>
    </dgm:pt>
    <dgm:pt modelId="{C647BDA0-77AB-4911-8D8D-2ACA52351513}">
      <dgm:prSet/>
      <dgm:spPr/>
      <dgm:t>
        <a:bodyPr/>
        <a:lstStyle/>
        <a:p>
          <a:r>
            <a:rPr lang="en-CA" b="0" i="0" dirty="0">
              <a:latin typeface="Formata Regular" panose="02000503060000020004" pitchFamily="50" charset="0"/>
            </a:rPr>
            <a:t>An itinerary is a list of the things you will do on a trip and when you will do them, day by day, hour by hour. </a:t>
          </a:r>
          <a:endParaRPr lang="en-US" dirty="0">
            <a:latin typeface="Formata Regular" panose="02000503060000020004" pitchFamily="50" charset="0"/>
          </a:endParaRPr>
        </a:p>
      </dgm:t>
    </dgm:pt>
    <dgm:pt modelId="{C218F19C-A91A-4F52-BA0A-49CDE969836D}" type="parTrans" cxnId="{CF3BEF9C-2831-4F12-9E56-D940B483BADB}">
      <dgm:prSet/>
      <dgm:spPr/>
      <dgm:t>
        <a:bodyPr/>
        <a:lstStyle/>
        <a:p>
          <a:endParaRPr lang="en-US"/>
        </a:p>
      </dgm:t>
    </dgm:pt>
    <dgm:pt modelId="{3E3B38D4-3D82-4218-92B0-952DA0AAB70A}" type="sibTrans" cxnId="{CF3BEF9C-2831-4F12-9E56-D940B483BADB}">
      <dgm:prSet/>
      <dgm:spPr/>
      <dgm:t>
        <a:bodyPr/>
        <a:lstStyle/>
        <a:p>
          <a:endParaRPr lang="en-US"/>
        </a:p>
      </dgm:t>
    </dgm:pt>
    <dgm:pt modelId="{BC418DC2-44BA-42DD-B474-1C4CA5DEEB89}">
      <dgm:prSet/>
      <dgm:spPr/>
      <dgm:t>
        <a:bodyPr/>
        <a:lstStyle/>
        <a:p>
          <a:r>
            <a:rPr lang="en-CA" b="0" i="0" dirty="0">
              <a:latin typeface="Formata Regular" panose="02000503060000020004" pitchFamily="50" charset="0"/>
            </a:rPr>
            <a:t>A tour package is what you can be expected to receive for the money you pay a tour operator</a:t>
          </a:r>
          <a:endParaRPr lang="en-US" dirty="0">
            <a:latin typeface="Formata Regular" panose="02000503060000020004" pitchFamily="50" charset="0"/>
          </a:endParaRPr>
        </a:p>
      </dgm:t>
    </dgm:pt>
    <dgm:pt modelId="{9440D182-38D6-42A7-A100-3B18FAED017F}" type="parTrans" cxnId="{97046B6B-E971-4455-8380-3BC9C34F9D5F}">
      <dgm:prSet/>
      <dgm:spPr/>
      <dgm:t>
        <a:bodyPr/>
        <a:lstStyle/>
        <a:p>
          <a:endParaRPr lang="en-US"/>
        </a:p>
      </dgm:t>
    </dgm:pt>
    <dgm:pt modelId="{5B9126A9-8AA4-4D83-B533-07E1B6C7EFD7}" type="sibTrans" cxnId="{97046B6B-E971-4455-8380-3BC9C34F9D5F}">
      <dgm:prSet/>
      <dgm:spPr/>
      <dgm:t>
        <a:bodyPr/>
        <a:lstStyle/>
        <a:p>
          <a:endParaRPr lang="en-US"/>
        </a:p>
      </dgm:t>
    </dgm:pt>
    <dgm:pt modelId="{267601D2-B882-6544-84DA-B319AB88E846}" type="pres">
      <dgm:prSet presAssocID="{583CF6B8-82BA-47ED-8D56-2A092541EFC4}" presName="cycle" presStyleCnt="0">
        <dgm:presLayoutVars>
          <dgm:dir/>
          <dgm:resizeHandles val="exact"/>
        </dgm:presLayoutVars>
      </dgm:prSet>
      <dgm:spPr/>
    </dgm:pt>
    <dgm:pt modelId="{61203342-57A9-EB41-9044-84F1A6F4E78E}" type="pres">
      <dgm:prSet presAssocID="{C647BDA0-77AB-4911-8D8D-2ACA52351513}" presName="node" presStyleLbl="node1" presStyleIdx="0" presStyleCnt="2">
        <dgm:presLayoutVars>
          <dgm:bulletEnabled val="1"/>
        </dgm:presLayoutVars>
      </dgm:prSet>
      <dgm:spPr/>
    </dgm:pt>
    <dgm:pt modelId="{452AC4A2-B992-4843-84D9-A8E66FD8AD74}" type="pres">
      <dgm:prSet presAssocID="{3E3B38D4-3D82-4218-92B0-952DA0AAB70A}" presName="sibTrans" presStyleLbl="sibTrans2D1" presStyleIdx="0" presStyleCnt="2" custLinFactNeighborX="7579" custLinFactNeighborY="31184"/>
      <dgm:spPr/>
    </dgm:pt>
    <dgm:pt modelId="{0F6F14BF-3EF1-AF45-9C3A-8CDAAD5895CF}" type="pres">
      <dgm:prSet presAssocID="{3E3B38D4-3D82-4218-92B0-952DA0AAB70A}" presName="connectorText" presStyleLbl="sibTrans2D1" presStyleIdx="0" presStyleCnt="2"/>
      <dgm:spPr/>
    </dgm:pt>
    <dgm:pt modelId="{F398D9BD-968B-F243-886F-693B57FFA603}" type="pres">
      <dgm:prSet presAssocID="{BC418DC2-44BA-42DD-B474-1C4CA5DEEB89}" presName="node" presStyleLbl="node1" presStyleIdx="1" presStyleCnt="2">
        <dgm:presLayoutVars>
          <dgm:bulletEnabled val="1"/>
        </dgm:presLayoutVars>
      </dgm:prSet>
      <dgm:spPr/>
    </dgm:pt>
    <dgm:pt modelId="{DB27148D-D591-2149-8D3D-B86FC693DED5}" type="pres">
      <dgm:prSet presAssocID="{5B9126A9-8AA4-4D83-B533-07E1B6C7EFD7}" presName="sibTrans" presStyleLbl="sibTrans2D1" presStyleIdx="1" presStyleCnt="2" custLinFactNeighborX="-5621" custLinFactNeighborY="-42631"/>
      <dgm:spPr/>
    </dgm:pt>
    <dgm:pt modelId="{85E58464-CBC0-E04A-8E7F-35103A7FA63B}" type="pres">
      <dgm:prSet presAssocID="{5B9126A9-8AA4-4D83-B533-07E1B6C7EFD7}" presName="connectorText" presStyleLbl="sibTrans2D1" presStyleIdx="1" presStyleCnt="2"/>
      <dgm:spPr/>
    </dgm:pt>
  </dgm:ptLst>
  <dgm:cxnLst>
    <dgm:cxn modelId="{1A6F2609-DB4C-D749-9E3D-CAA80053595F}" type="presOf" srcId="{5B9126A9-8AA4-4D83-B533-07E1B6C7EFD7}" destId="{DB27148D-D591-2149-8D3D-B86FC693DED5}" srcOrd="0" destOrd="0" presId="urn:microsoft.com/office/officeart/2005/8/layout/cycle2"/>
    <dgm:cxn modelId="{0E45F60C-F83A-684D-9A57-972B9179E181}" type="presOf" srcId="{BC418DC2-44BA-42DD-B474-1C4CA5DEEB89}" destId="{F398D9BD-968B-F243-886F-693B57FFA603}" srcOrd="0" destOrd="0" presId="urn:microsoft.com/office/officeart/2005/8/layout/cycle2"/>
    <dgm:cxn modelId="{AFD34B3D-4D4F-9B48-BA4B-1293F1413B2E}" type="presOf" srcId="{C647BDA0-77AB-4911-8D8D-2ACA52351513}" destId="{61203342-57A9-EB41-9044-84F1A6F4E78E}" srcOrd="0" destOrd="0" presId="urn:microsoft.com/office/officeart/2005/8/layout/cycle2"/>
    <dgm:cxn modelId="{7470F766-737D-8D42-B778-9FA8BDFBFC7D}" type="presOf" srcId="{3E3B38D4-3D82-4218-92B0-952DA0AAB70A}" destId="{0F6F14BF-3EF1-AF45-9C3A-8CDAAD5895CF}" srcOrd="1" destOrd="0" presId="urn:microsoft.com/office/officeart/2005/8/layout/cycle2"/>
    <dgm:cxn modelId="{97046B6B-E971-4455-8380-3BC9C34F9D5F}" srcId="{583CF6B8-82BA-47ED-8D56-2A092541EFC4}" destId="{BC418DC2-44BA-42DD-B474-1C4CA5DEEB89}" srcOrd="1" destOrd="0" parTransId="{9440D182-38D6-42A7-A100-3B18FAED017F}" sibTransId="{5B9126A9-8AA4-4D83-B533-07E1B6C7EFD7}"/>
    <dgm:cxn modelId="{E2F8024F-F21E-5F4B-9DC1-93DAC298F66F}" type="presOf" srcId="{3E3B38D4-3D82-4218-92B0-952DA0AAB70A}" destId="{452AC4A2-B992-4843-84D9-A8E66FD8AD74}" srcOrd="0" destOrd="0" presId="urn:microsoft.com/office/officeart/2005/8/layout/cycle2"/>
    <dgm:cxn modelId="{DCE16953-2239-9A47-9595-7E06DB366334}" type="presOf" srcId="{5B9126A9-8AA4-4D83-B533-07E1B6C7EFD7}" destId="{85E58464-CBC0-E04A-8E7F-35103A7FA63B}" srcOrd="1" destOrd="0" presId="urn:microsoft.com/office/officeart/2005/8/layout/cycle2"/>
    <dgm:cxn modelId="{2F244F80-3DE7-E24F-9949-4046BCEAA5DD}" type="presOf" srcId="{583CF6B8-82BA-47ED-8D56-2A092541EFC4}" destId="{267601D2-B882-6544-84DA-B319AB88E846}" srcOrd="0" destOrd="0" presId="urn:microsoft.com/office/officeart/2005/8/layout/cycle2"/>
    <dgm:cxn modelId="{CF3BEF9C-2831-4F12-9E56-D940B483BADB}" srcId="{583CF6B8-82BA-47ED-8D56-2A092541EFC4}" destId="{C647BDA0-77AB-4911-8D8D-2ACA52351513}" srcOrd="0" destOrd="0" parTransId="{C218F19C-A91A-4F52-BA0A-49CDE969836D}" sibTransId="{3E3B38D4-3D82-4218-92B0-952DA0AAB70A}"/>
    <dgm:cxn modelId="{47E36E3A-FE93-084A-8CB6-802D96C38FC2}" type="presParOf" srcId="{267601D2-B882-6544-84DA-B319AB88E846}" destId="{61203342-57A9-EB41-9044-84F1A6F4E78E}" srcOrd="0" destOrd="0" presId="urn:microsoft.com/office/officeart/2005/8/layout/cycle2"/>
    <dgm:cxn modelId="{BA6E278E-1557-6747-B7A8-BA0651098E8C}" type="presParOf" srcId="{267601D2-B882-6544-84DA-B319AB88E846}" destId="{452AC4A2-B992-4843-84D9-A8E66FD8AD74}" srcOrd="1" destOrd="0" presId="urn:microsoft.com/office/officeart/2005/8/layout/cycle2"/>
    <dgm:cxn modelId="{CAC773EC-4624-F746-BF08-3AC8C3EC21B3}" type="presParOf" srcId="{452AC4A2-B992-4843-84D9-A8E66FD8AD74}" destId="{0F6F14BF-3EF1-AF45-9C3A-8CDAAD5895CF}" srcOrd="0" destOrd="0" presId="urn:microsoft.com/office/officeart/2005/8/layout/cycle2"/>
    <dgm:cxn modelId="{AA2866B9-1862-3D4E-BC62-6603E6DC714A}" type="presParOf" srcId="{267601D2-B882-6544-84DA-B319AB88E846}" destId="{F398D9BD-968B-F243-886F-693B57FFA603}" srcOrd="2" destOrd="0" presId="urn:microsoft.com/office/officeart/2005/8/layout/cycle2"/>
    <dgm:cxn modelId="{7EDFA879-63F3-8740-BFEB-0FD245ED4136}" type="presParOf" srcId="{267601D2-B882-6544-84DA-B319AB88E846}" destId="{DB27148D-D591-2149-8D3D-B86FC693DED5}" srcOrd="3" destOrd="0" presId="urn:microsoft.com/office/officeart/2005/8/layout/cycle2"/>
    <dgm:cxn modelId="{74E5FB6A-6F73-444E-9080-836FCF511069}" type="presParOf" srcId="{DB27148D-D591-2149-8D3D-B86FC693DED5}" destId="{85E58464-CBC0-E04A-8E7F-35103A7FA63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93C3B8-F2E9-4ED1-816F-E1EE26B1CF2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9418F3D-57D0-4F48-9447-D02B0A1C9F25}">
      <dgm:prSet custT="1"/>
      <dgm:spPr/>
      <dgm:t>
        <a:bodyPr/>
        <a:lstStyle/>
        <a:p>
          <a:r>
            <a:rPr lang="en-US" sz="4000" b="0" dirty="0">
              <a:latin typeface="Formata Regular" panose="02000503060000020004" pitchFamily="50" charset="0"/>
            </a:rPr>
            <a:t>Day trips</a:t>
          </a:r>
        </a:p>
      </dgm:t>
    </dgm:pt>
    <dgm:pt modelId="{139B087C-893B-4AA7-9790-E2AF883D54A2}" type="parTrans" cxnId="{0781F418-7414-4401-A689-58F2FF44F699}">
      <dgm:prSet/>
      <dgm:spPr/>
      <dgm:t>
        <a:bodyPr/>
        <a:lstStyle/>
        <a:p>
          <a:endParaRPr lang="en-US"/>
        </a:p>
      </dgm:t>
    </dgm:pt>
    <dgm:pt modelId="{8C3307A6-D1DD-4A8A-B5AD-E204B5AF75FE}" type="sibTrans" cxnId="{0781F418-7414-4401-A689-58F2FF44F699}">
      <dgm:prSet/>
      <dgm:spPr/>
      <dgm:t>
        <a:bodyPr/>
        <a:lstStyle/>
        <a:p>
          <a:endParaRPr lang="en-US"/>
        </a:p>
      </dgm:t>
    </dgm:pt>
    <dgm:pt modelId="{8C9ECF49-E28D-48A5-A616-37013103C7A8}">
      <dgm:prSet custT="1"/>
      <dgm:spPr/>
      <dgm:t>
        <a:bodyPr/>
        <a:lstStyle/>
        <a:p>
          <a:pPr rtl="0"/>
          <a:r>
            <a:rPr lang="en-US" sz="4000" b="0" dirty="0">
              <a:latin typeface="Formata Regular" panose="02000503060000020004" pitchFamily="50" charset="0"/>
            </a:rPr>
            <a:t>Multi-day trips </a:t>
          </a:r>
        </a:p>
      </dgm:t>
    </dgm:pt>
    <dgm:pt modelId="{20C21868-7E11-40C6-9966-29A4D79B06F5}" type="parTrans" cxnId="{6D097309-F67F-42CD-81B0-DB44C2B97D41}">
      <dgm:prSet/>
      <dgm:spPr/>
      <dgm:t>
        <a:bodyPr/>
        <a:lstStyle/>
        <a:p>
          <a:endParaRPr lang="en-US"/>
        </a:p>
      </dgm:t>
    </dgm:pt>
    <dgm:pt modelId="{B9C77E1B-BE39-4806-8C72-D6D12B916559}" type="sibTrans" cxnId="{6D097309-F67F-42CD-81B0-DB44C2B97D41}">
      <dgm:prSet/>
      <dgm:spPr/>
      <dgm:t>
        <a:bodyPr/>
        <a:lstStyle/>
        <a:p>
          <a:endParaRPr lang="en-US"/>
        </a:p>
      </dgm:t>
    </dgm:pt>
    <dgm:pt modelId="{0943F4D9-C6C3-4C13-A3E8-82F354282FEE}">
      <dgm:prSet custT="1"/>
      <dgm:spPr/>
      <dgm:t>
        <a:bodyPr/>
        <a:lstStyle/>
        <a:p>
          <a:r>
            <a:rPr lang="en-US" sz="4000" b="0" dirty="0">
              <a:latin typeface="Formata Regular" panose="02000503060000020004" pitchFamily="50" charset="0"/>
            </a:rPr>
            <a:t>Hub and Spoke itineraries</a:t>
          </a:r>
        </a:p>
      </dgm:t>
    </dgm:pt>
    <dgm:pt modelId="{7CDC479E-807F-4016-8764-5DB36EEBC775}" type="parTrans" cxnId="{74B01334-AAEB-4175-93F5-C8D86CDEC29B}">
      <dgm:prSet/>
      <dgm:spPr/>
      <dgm:t>
        <a:bodyPr/>
        <a:lstStyle/>
        <a:p>
          <a:endParaRPr lang="en-US"/>
        </a:p>
      </dgm:t>
    </dgm:pt>
    <dgm:pt modelId="{4006939B-42B1-4BC6-B757-7A5930C968A2}" type="sibTrans" cxnId="{74B01334-AAEB-4175-93F5-C8D86CDEC29B}">
      <dgm:prSet/>
      <dgm:spPr/>
      <dgm:t>
        <a:bodyPr/>
        <a:lstStyle/>
        <a:p>
          <a:endParaRPr lang="en-US"/>
        </a:p>
      </dgm:t>
    </dgm:pt>
    <dgm:pt modelId="{10E25BED-E7C1-4741-9477-BAC6E29DDC85}">
      <dgm:prSet phldr="0" custT="1"/>
      <dgm:spPr/>
      <dgm:t>
        <a:bodyPr/>
        <a:lstStyle/>
        <a:p>
          <a:r>
            <a:rPr lang="en-US" sz="4000" b="0" dirty="0">
              <a:latin typeface="Formata Regular" panose="02000503060000020004" pitchFamily="50" charset="0"/>
            </a:rPr>
            <a:t>Sightseeing/excursions</a:t>
          </a:r>
        </a:p>
      </dgm:t>
    </dgm:pt>
    <dgm:pt modelId="{90753F3D-2CA0-4543-837F-A94A8F962A4C}" type="parTrans" cxnId="{109C13DE-3B0D-4C42-A823-AC38876F091C}">
      <dgm:prSet/>
      <dgm:spPr/>
      <dgm:t>
        <a:bodyPr/>
        <a:lstStyle/>
        <a:p>
          <a:endParaRPr lang="en-CA"/>
        </a:p>
      </dgm:t>
    </dgm:pt>
    <dgm:pt modelId="{7B8F0471-BC80-4082-8FC4-51342D19B99D}" type="sibTrans" cxnId="{109C13DE-3B0D-4C42-A823-AC38876F091C}">
      <dgm:prSet/>
      <dgm:spPr/>
      <dgm:t>
        <a:bodyPr/>
        <a:lstStyle/>
        <a:p>
          <a:endParaRPr lang="en-CA"/>
        </a:p>
      </dgm:t>
    </dgm:pt>
    <dgm:pt modelId="{FD6C60D9-A35B-7546-953F-45E5124E27E0}" type="pres">
      <dgm:prSet presAssocID="{4393C3B8-F2E9-4ED1-816F-E1EE26B1CF22}" presName="vert0" presStyleCnt="0">
        <dgm:presLayoutVars>
          <dgm:dir/>
          <dgm:animOne val="branch"/>
          <dgm:animLvl val="lvl"/>
        </dgm:presLayoutVars>
      </dgm:prSet>
      <dgm:spPr/>
    </dgm:pt>
    <dgm:pt modelId="{D77E844A-625D-B54E-9B74-E362D3D59821}" type="pres">
      <dgm:prSet presAssocID="{F9418F3D-57D0-4F48-9447-D02B0A1C9F25}" presName="thickLine" presStyleLbl="alignNode1" presStyleIdx="0" presStyleCnt="4"/>
      <dgm:spPr/>
    </dgm:pt>
    <dgm:pt modelId="{7412AF90-D061-2041-B67A-7ADA08737CF9}" type="pres">
      <dgm:prSet presAssocID="{F9418F3D-57D0-4F48-9447-D02B0A1C9F25}" presName="horz1" presStyleCnt="0"/>
      <dgm:spPr/>
    </dgm:pt>
    <dgm:pt modelId="{1C83E077-2534-5645-B083-DC3E5577E24D}" type="pres">
      <dgm:prSet presAssocID="{F9418F3D-57D0-4F48-9447-D02B0A1C9F25}" presName="tx1" presStyleLbl="revTx" presStyleIdx="0" presStyleCnt="4" custLinFactNeighborX="-169" custLinFactNeighborY="6181"/>
      <dgm:spPr/>
    </dgm:pt>
    <dgm:pt modelId="{5C1EAEB5-2BA7-3147-B0F3-B56FFC5FFEF6}" type="pres">
      <dgm:prSet presAssocID="{F9418F3D-57D0-4F48-9447-D02B0A1C9F25}" presName="vert1" presStyleCnt="0"/>
      <dgm:spPr/>
    </dgm:pt>
    <dgm:pt modelId="{C3C58B22-9895-E748-84C8-6DE8F27484D5}" type="pres">
      <dgm:prSet presAssocID="{8C9ECF49-E28D-48A5-A616-37013103C7A8}" presName="thickLine" presStyleLbl="alignNode1" presStyleIdx="1" presStyleCnt="4"/>
      <dgm:spPr/>
    </dgm:pt>
    <dgm:pt modelId="{85B15BD2-1B1A-234D-B7C0-88843B2F5C5B}" type="pres">
      <dgm:prSet presAssocID="{8C9ECF49-E28D-48A5-A616-37013103C7A8}" presName="horz1" presStyleCnt="0"/>
      <dgm:spPr/>
    </dgm:pt>
    <dgm:pt modelId="{592FE1F1-F104-4344-B97C-ACA6F9B31853}" type="pres">
      <dgm:prSet presAssocID="{8C9ECF49-E28D-48A5-A616-37013103C7A8}" presName="tx1" presStyleLbl="revTx" presStyleIdx="1" presStyleCnt="4" custLinFactNeighborX="-169" custLinFactNeighborY="6181"/>
      <dgm:spPr/>
    </dgm:pt>
    <dgm:pt modelId="{2764AD3B-4220-DE4E-8492-55272BCA33FE}" type="pres">
      <dgm:prSet presAssocID="{8C9ECF49-E28D-48A5-A616-37013103C7A8}" presName="vert1" presStyleCnt="0"/>
      <dgm:spPr/>
    </dgm:pt>
    <dgm:pt modelId="{0E703405-3BFB-4EEC-8EBB-911C7B5A292D}" type="pres">
      <dgm:prSet presAssocID="{10E25BED-E7C1-4741-9477-BAC6E29DDC85}" presName="thickLine" presStyleLbl="alignNode1" presStyleIdx="2" presStyleCnt="4"/>
      <dgm:spPr/>
    </dgm:pt>
    <dgm:pt modelId="{6BB2F217-135D-46A0-8906-A14AF0C9F012}" type="pres">
      <dgm:prSet presAssocID="{10E25BED-E7C1-4741-9477-BAC6E29DDC85}" presName="horz1" presStyleCnt="0"/>
      <dgm:spPr/>
    </dgm:pt>
    <dgm:pt modelId="{D178FCCC-8C9B-428C-92DC-F73B8FFDC6BD}" type="pres">
      <dgm:prSet presAssocID="{10E25BED-E7C1-4741-9477-BAC6E29DDC85}" presName="tx1" presStyleLbl="revTx" presStyleIdx="2" presStyleCnt="4" custLinFactNeighborX="-169" custLinFactNeighborY="6181"/>
      <dgm:spPr/>
    </dgm:pt>
    <dgm:pt modelId="{03036D93-71E9-4C8A-BA01-233F101EE795}" type="pres">
      <dgm:prSet presAssocID="{10E25BED-E7C1-4741-9477-BAC6E29DDC85}" presName="vert1" presStyleCnt="0"/>
      <dgm:spPr/>
    </dgm:pt>
    <dgm:pt modelId="{48B79D9F-073E-A94C-850E-CA9DE4484072}" type="pres">
      <dgm:prSet presAssocID="{0943F4D9-C6C3-4C13-A3E8-82F354282FEE}" presName="thickLine" presStyleLbl="alignNode1" presStyleIdx="3" presStyleCnt="4"/>
      <dgm:spPr/>
    </dgm:pt>
    <dgm:pt modelId="{3603A97C-D59A-2245-8192-A2302D8B19CF}" type="pres">
      <dgm:prSet presAssocID="{0943F4D9-C6C3-4C13-A3E8-82F354282FEE}" presName="horz1" presStyleCnt="0"/>
      <dgm:spPr/>
    </dgm:pt>
    <dgm:pt modelId="{A9B38DAA-C57D-0048-86AB-74E59BFB8E83}" type="pres">
      <dgm:prSet presAssocID="{0943F4D9-C6C3-4C13-A3E8-82F354282FEE}" presName="tx1" presStyleLbl="revTx" presStyleIdx="3" presStyleCnt="4" custLinFactNeighborY="1236"/>
      <dgm:spPr/>
    </dgm:pt>
    <dgm:pt modelId="{8CDA340A-1517-3C47-B6CE-CB3E1CEC9FE0}" type="pres">
      <dgm:prSet presAssocID="{0943F4D9-C6C3-4C13-A3E8-82F354282FEE}" presName="vert1" presStyleCnt="0"/>
      <dgm:spPr/>
    </dgm:pt>
  </dgm:ptLst>
  <dgm:cxnLst>
    <dgm:cxn modelId="{6D097309-F67F-42CD-81B0-DB44C2B97D41}" srcId="{4393C3B8-F2E9-4ED1-816F-E1EE26B1CF22}" destId="{8C9ECF49-E28D-48A5-A616-37013103C7A8}" srcOrd="1" destOrd="0" parTransId="{20C21868-7E11-40C6-9966-29A4D79B06F5}" sibTransId="{B9C77E1B-BE39-4806-8C72-D6D12B916559}"/>
    <dgm:cxn modelId="{1DD8D10A-28A0-41B3-BC51-3F57878E8E5D}" type="presOf" srcId="{10E25BED-E7C1-4741-9477-BAC6E29DDC85}" destId="{D178FCCC-8C9B-428C-92DC-F73B8FFDC6BD}" srcOrd="0" destOrd="0" presId="urn:microsoft.com/office/officeart/2008/layout/LinedList"/>
    <dgm:cxn modelId="{0781F418-7414-4401-A689-58F2FF44F699}" srcId="{4393C3B8-F2E9-4ED1-816F-E1EE26B1CF22}" destId="{F9418F3D-57D0-4F48-9447-D02B0A1C9F25}" srcOrd="0" destOrd="0" parTransId="{139B087C-893B-4AA7-9790-E2AF883D54A2}" sibTransId="{8C3307A6-D1DD-4A8A-B5AD-E204B5AF75FE}"/>
    <dgm:cxn modelId="{74B01334-AAEB-4175-93F5-C8D86CDEC29B}" srcId="{4393C3B8-F2E9-4ED1-816F-E1EE26B1CF22}" destId="{0943F4D9-C6C3-4C13-A3E8-82F354282FEE}" srcOrd="3" destOrd="0" parTransId="{7CDC479E-807F-4016-8764-5DB36EEBC775}" sibTransId="{4006939B-42B1-4BC6-B757-7A5930C968A2}"/>
    <dgm:cxn modelId="{7D94545F-E427-41DA-9F37-A460343A917F}" type="presOf" srcId="{8C9ECF49-E28D-48A5-A616-37013103C7A8}" destId="{592FE1F1-F104-4344-B97C-ACA6F9B31853}" srcOrd="0" destOrd="0" presId="urn:microsoft.com/office/officeart/2008/layout/LinedList"/>
    <dgm:cxn modelId="{29A6F7A9-2162-489F-A8B1-E172A5341579}" type="presOf" srcId="{F9418F3D-57D0-4F48-9447-D02B0A1C9F25}" destId="{1C83E077-2534-5645-B083-DC3E5577E24D}" srcOrd="0" destOrd="0" presId="urn:microsoft.com/office/officeart/2008/layout/LinedList"/>
    <dgm:cxn modelId="{C8D6C4B4-9157-4C59-93CB-7D1DA41DF84F}" type="presOf" srcId="{0943F4D9-C6C3-4C13-A3E8-82F354282FEE}" destId="{A9B38DAA-C57D-0048-86AB-74E59BFB8E83}" srcOrd="0" destOrd="0" presId="urn:microsoft.com/office/officeart/2008/layout/LinedList"/>
    <dgm:cxn modelId="{109C13DE-3B0D-4C42-A823-AC38876F091C}" srcId="{4393C3B8-F2E9-4ED1-816F-E1EE26B1CF22}" destId="{10E25BED-E7C1-4741-9477-BAC6E29DDC85}" srcOrd="2" destOrd="0" parTransId="{90753F3D-2CA0-4543-837F-A94A8F962A4C}" sibTransId="{7B8F0471-BC80-4082-8FC4-51342D19B99D}"/>
    <dgm:cxn modelId="{6C25D8DE-5E02-1D49-A4EA-B9F49C52B190}" type="presOf" srcId="{4393C3B8-F2E9-4ED1-816F-E1EE26B1CF22}" destId="{FD6C60D9-A35B-7546-953F-45E5124E27E0}" srcOrd="0" destOrd="0" presId="urn:microsoft.com/office/officeart/2008/layout/LinedList"/>
    <dgm:cxn modelId="{2AFE61C4-E0C8-481E-BC37-33579BFFCCAF}" type="presParOf" srcId="{FD6C60D9-A35B-7546-953F-45E5124E27E0}" destId="{D77E844A-625D-B54E-9B74-E362D3D59821}" srcOrd="0" destOrd="0" presId="urn:microsoft.com/office/officeart/2008/layout/LinedList"/>
    <dgm:cxn modelId="{878F9B7F-4DF9-4B8A-99B5-1AD54123A457}" type="presParOf" srcId="{FD6C60D9-A35B-7546-953F-45E5124E27E0}" destId="{7412AF90-D061-2041-B67A-7ADA08737CF9}" srcOrd="1" destOrd="0" presId="urn:microsoft.com/office/officeart/2008/layout/LinedList"/>
    <dgm:cxn modelId="{8505DCF9-8487-495B-9DE4-33577DFF7E8E}" type="presParOf" srcId="{7412AF90-D061-2041-B67A-7ADA08737CF9}" destId="{1C83E077-2534-5645-B083-DC3E5577E24D}" srcOrd="0" destOrd="0" presId="urn:microsoft.com/office/officeart/2008/layout/LinedList"/>
    <dgm:cxn modelId="{3908817E-316E-475F-9C7E-37F9748975E4}" type="presParOf" srcId="{7412AF90-D061-2041-B67A-7ADA08737CF9}" destId="{5C1EAEB5-2BA7-3147-B0F3-B56FFC5FFEF6}" srcOrd="1" destOrd="0" presId="urn:microsoft.com/office/officeart/2008/layout/LinedList"/>
    <dgm:cxn modelId="{E14BC130-1CE8-4900-8A1B-C7CF40A9B6FC}" type="presParOf" srcId="{FD6C60D9-A35B-7546-953F-45E5124E27E0}" destId="{C3C58B22-9895-E748-84C8-6DE8F27484D5}" srcOrd="2" destOrd="0" presId="urn:microsoft.com/office/officeart/2008/layout/LinedList"/>
    <dgm:cxn modelId="{CBD3E86E-C06C-4624-AA45-99E2B4F2CB95}" type="presParOf" srcId="{FD6C60D9-A35B-7546-953F-45E5124E27E0}" destId="{85B15BD2-1B1A-234D-B7C0-88843B2F5C5B}" srcOrd="3" destOrd="0" presId="urn:microsoft.com/office/officeart/2008/layout/LinedList"/>
    <dgm:cxn modelId="{E8DD9615-DF87-4FBA-800D-5DA0FBC67BEE}" type="presParOf" srcId="{85B15BD2-1B1A-234D-B7C0-88843B2F5C5B}" destId="{592FE1F1-F104-4344-B97C-ACA6F9B31853}" srcOrd="0" destOrd="0" presId="urn:microsoft.com/office/officeart/2008/layout/LinedList"/>
    <dgm:cxn modelId="{B0A1322B-9089-40AB-BA2A-E322D594A0FE}" type="presParOf" srcId="{85B15BD2-1B1A-234D-B7C0-88843B2F5C5B}" destId="{2764AD3B-4220-DE4E-8492-55272BCA33FE}" srcOrd="1" destOrd="0" presId="urn:microsoft.com/office/officeart/2008/layout/LinedList"/>
    <dgm:cxn modelId="{4CA071D0-E7ED-4699-8098-E89D4EFFC8F6}" type="presParOf" srcId="{FD6C60D9-A35B-7546-953F-45E5124E27E0}" destId="{0E703405-3BFB-4EEC-8EBB-911C7B5A292D}" srcOrd="4" destOrd="0" presId="urn:microsoft.com/office/officeart/2008/layout/LinedList"/>
    <dgm:cxn modelId="{807D46CC-FDB3-47A0-B6CD-E0535064E3CF}" type="presParOf" srcId="{FD6C60D9-A35B-7546-953F-45E5124E27E0}" destId="{6BB2F217-135D-46A0-8906-A14AF0C9F012}" srcOrd="5" destOrd="0" presId="urn:microsoft.com/office/officeart/2008/layout/LinedList"/>
    <dgm:cxn modelId="{C907F091-5C49-4D47-AEC5-3D869F2E62B5}" type="presParOf" srcId="{6BB2F217-135D-46A0-8906-A14AF0C9F012}" destId="{D178FCCC-8C9B-428C-92DC-F73B8FFDC6BD}" srcOrd="0" destOrd="0" presId="urn:microsoft.com/office/officeart/2008/layout/LinedList"/>
    <dgm:cxn modelId="{9CEEDA69-90C1-4C24-A468-BD4C54842BFF}" type="presParOf" srcId="{6BB2F217-135D-46A0-8906-A14AF0C9F012}" destId="{03036D93-71E9-4C8A-BA01-233F101EE795}" srcOrd="1" destOrd="0" presId="urn:microsoft.com/office/officeart/2008/layout/LinedList"/>
    <dgm:cxn modelId="{5F18DF7A-6456-48F0-B48B-D94B8BF0432B}" type="presParOf" srcId="{FD6C60D9-A35B-7546-953F-45E5124E27E0}" destId="{48B79D9F-073E-A94C-850E-CA9DE4484072}" srcOrd="6" destOrd="0" presId="urn:microsoft.com/office/officeart/2008/layout/LinedList"/>
    <dgm:cxn modelId="{40ED4EEB-ECD5-46C5-B863-9CAC1C2EFA2C}" type="presParOf" srcId="{FD6C60D9-A35B-7546-953F-45E5124E27E0}" destId="{3603A97C-D59A-2245-8192-A2302D8B19CF}" srcOrd="7" destOrd="0" presId="urn:microsoft.com/office/officeart/2008/layout/LinedList"/>
    <dgm:cxn modelId="{BA37815D-1C1A-479F-8875-A9CFD7F7DE22}" type="presParOf" srcId="{3603A97C-D59A-2245-8192-A2302D8B19CF}" destId="{A9B38DAA-C57D-0048-86AB-74E59BFB8E83}" srcOrd="0" destOrd="0" presId="urn:microsoft.com/office/officeart/2008/layout/LinedList"/>
    <dgm:cxn modelId="{FB7A769F-8530-4317-B5E7-1266BC06A254}" type="presParOf" srcId="{3603A97C-D59A-2245-8192-A2302D8B19CF}" destId="{8CDA340A-1517-3C47-B6CE-CB3E1CEC9FE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AFF346-FAA4-4B6A-9964-6C7EF1EE8EA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C597915-C091-46E1-AF54-4713D9EBF1A0}">
      <dgm:prSet/>
      <dgm:spPr/>
      <dgm:t>
        <a:bodyPr/>
        <a:lstStyle/>
        <a:p>
          <a:pPr>
            <a:lnSpc>
              <a:spcPct val="100000"/>
            </a:lnSpc>
          </a:pPr>
          <a:r>
            <a:rPr lang="en-US" dirty="0">
              <a:latin typeface="Formata Regular" panose="02000503060000020004" pitchFamily="50" charset="0"/>
            </a:rPr>
            <a:t>3 years to gain full business potential</a:t>
          </a:r>
        </a:p>
      </dgm:t>
    </dgm:pt>
    <dgm:pt modelId="{71E3565E-B334-4162-8844-9CF4CE329080}" type="parTrans" cxnId="{7CB3C8A9-F286-4BC2-9357-378F2065B04A}">
      <dgm:prSet/>
      <dgm:spPr/>
      <dgm:t>
        <a:bodyPr/>
        <a:lstStyle/>
        <a:p>
          <a:endParaRPr lang="en-US"/>
        </a:p>
      </dgm:t>
    </dgm:pt>
    <dgm:pt modelId="{6FD1FBF5-E9A1-4865-8D44-B1A0CAA7AF91}" type="sibTrans" cxnId="{7CB3C8A9-F286-4BC2-9357-378F2065B04A}">
      <dgm:prSet/>
      <dgm:spPr/>
      <dgm:t>
        <a:bodyPr/>
        <a:lstStyle/>
        <a:p>
          <a:endParaRPr lang="en-US"/>
        </a:p>
      </dgm:t>
    </dgm:pt>
    <dgm:pt modelId="{C4DCF116-8C03-49C2-ADAB-047E4F700DCD}">
      <dgm:prSet/>
      <dgm:spPr/>
      <dgm:t>
        <a:bodyPr/>
        <a:lstStyle/>
        <a:p>
          <a:pPr>
            <a:lnSpc>
              <a:spcPct val="100000"/>
            </a:lnSpc>
          </a:pPr>
          <a:r>
            <a:rPr lang="en-US" dirty="0">
              <a:latin typeface="Formata Regular" panose="02000503060000020004" pitchFamily="50" charset="0"/>
            </a:rPr>
            <a:t>Compare ROI on different mediums</a:t>
          </a:r>
        </a:p>
      </dgm:t>
    </dgm:pt>
    <dgm:pt modelId="{85555167-CD1C-4F4C-9995-661A70FF4F1D}" type="parTrans" cxnId="{DBCDFE15-A03F-4AD4-BB31-5D16FF865822}">
      <dgm:prSet/>
      <dgm:spPr/>
      <dgm:t>
        <a:bodyPr/>
        <a:lstStyle/>
        <a:p>
          <a:endParaRPr lang="en-US"/>
        </a:p>
      </dgm:t>
    </dgm:pt>
    <dgm:pt modelId="{C86E1DD1-9545-46F5-BD81-DDEC5739F11F}" type="sibTrans" cxnId="{DBCDFE15-A03F-4AD4-BB31-5D16FF865822}">
      <dgm:prSet/>
      <dgm:spPr/>
      <dgm:t>
        <a:bodyPr/>
        <a:lstStyle/>
        <a:p>
          <a:endParaRPr lang="en-US"/>
        </a:p>
      </dgm:t>
    </dgm:pt>
    <dgm:pt modelId="{5FDD2970-5640-49A2-83F8-230A79BE3362}">
      <dgm:prSet/>
      <dgm:spPr/>
      <dgm:t>
        <a:bodyPr/>
        <a:lstStyle/>
        <a:p>
          <a:pPr>
            <a:lnSpc>
              <a:spcPct val="100000"/>
            </a:lnSpc>
          </a:pPr>
          <a:r>
            <a:rPr lang="en-US" dirty="0">
              <a:latin typeface="Formata Regular" panose="02000503060000020004" pitchFamily="50" charset="0"/>
            </a:rPr>
            <a:t>Excel spreadsheet with appointments</a:t>
          </a:r>
        </a:p>
      </dgm:t>
    </dgm:pt>
    <dgm:pt modelId="{5285AECE-2892-4FA6-9DDA-44E6062181F6}" type="parTrans" cxnId="{469EE942-96E8-43B7-9997-4F04A531AD2F}">
      <dgm:prSet/>
      <dgm:spPr/>
      <dgm:t>
        <a:bodyPr/>
        <a:lstStyle/>
        <a:p>
          <a:endParaRPr lang="en-US"/>
        </a:p>
      </dgm:t>
    </dgm:pt>
    <dgm:pt modelId="{3992F966-F519-442D-B851-583826B547E9}" type="sibTrans" cxnId="{469EE942-96E8-43B7-9997-4F04A531AD2F}">
      <dgm:prSet/>
      <dgm:spPr/>
      <dgm:t>
        <a:bodyPr/>
        <a:lstStyle/>
        <a:p>
          <a:endParaRPr lang="en-US"/>
        </a:p>
      </dgm:t>
    </dgm:pt>
    <dgm:pt modelId="{49DD3174-5D7B-47D6-88A2-F0CB9BA19893}">
      <dgm:prSet/>
      <dgm:spPr/>
      <dgm:t>
        <a:bodyPr/>
        <a:lstStyle/>
        <a:p>
          <a:pPr>
            <a:lnSpc>
              <a:spcPct val="100000"/>
            </a:lnSpc>
          </a:pPr>
          <a:r>
            <a:rPr lang="en-US" dirty="0">
              <a:latin typeface="Formata Regular" panose="02000503060000020004" pitchFamily="50" charset="0"/>
            </a:rPr>
            <a:t>Track annually for 3 years</a:t>
          </a:r>
        </a:p>
      </dgm:t>
    </dgm:pt>
    <dgm:pt modelId="{A117A725-82DF-4E31-81DB-2A898D54759F}" type="parTrans" cxnId="{F6780474-DD90-4639-BC41-E90731150911}">
      <dgm:prSet/>
      <dgm:spPr/>
      <dgm:t>
        <a:bodyPr/>
        <a:lstStyle/>
        <a:p>
          <a:endParaRPr lang="en-US"/>
        </a:p>
      </dgm:t>
    </dgm:pt>
    <dgm:pt modelId="{5ACC67D4-1C09-438E-AC97-021549AC15A5}" type="sibTrans" cxnId="{F6780474-DD90-4639-BC41-E90731150911}">
      <dgm:prSet/>
      <dgm:spPr/>
      <dgm:t>
        <a:bodyPr/>
        <a:lstStyle/>
        <a:p>
          <a:endParaRPr lang="en-US"/>
        </a:p>
      </dgm:t>
    </dgm:pt>
    <dgm:pt modelId="{ED4FE9BD-0665-4B1A-A3B8-F2433B8785EC}" type="pres">
      <dgm:prSet presAssocID="{31AFF346-FAA4-4B6A-9964-6C7EF1EE8EA8}" presName="root" presStyleCnt="0">
        <dgm:presLayoutVars>
          <dgm:dir/>
          <dgm:resizeHandles val="exact"/>
        </dgm:presLayoutVars>
      </dgm:prSet>
      <dgm:spPr/>
    </dgm:pt>
    <dgm:pt modelId="{24D842EC-80E5-444C-9A46-9926084D0626}" type="pres">
      <dgm:prSet presAssocID="{BC597915-C091-46E1-AF54-4713D9EBF1A0}" presName="compNode" presStyleCnt="0"/>
      <dgm:spPr/>
    </dgm:pt>
    <dgm:pt modelId="{2CA7F1C8-3D92-4EB4-8F88-5558872B2A6C}" type="pres">
      <dgm:prSet presAssocID="{BC597915-C091-46E1-AF54-4713D9EBF1A0}" presName="bgRect" presStyleLbl="bgShp" presStyleIdx="0" presStyleCnt="3"/>
      <dgm:spPr/>
    </dgm:pt>
    <dgm:pt modelId="{590A0102-2FD3-429A-BA21-B06A17990E8F}" type="pres">
      <dgm:prSet presAssocID="{BC597915-C091-46E1-AF54-4713D9EBF1A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pward trend"/>
        </a:ext>
      </dgm:extLst>
    </dgm:pt>
    <dgm:pt modelId="{B6760D10-3DC0-429A-8A95-059403B60E13}" type="pres">
      <dgm:prSet presAssocID="{BC597915-C091-46E1-AF54-4713D9EBF1A0}" presName="spaceRect" presStyleCnt="0"/>
      <dgm:spPr/>
    </dgm:pt>
    <dgm:pt modelId="{B6BC1242-E87F-4D16-BB55-8E05062EE582}" type="pres">
      <dgm:prSet presAssocID="{BC597915-C091-46E1-AF54-4713D9EBF1A0}" presName="parTx" presStyleLbl="revTx" presStyleIdx="0" presStyleCnt="4">
        <dgm:presLayoutVars>
          <dgm:chMax val="0"/>
          <dgm:chPref val="0"/>
        </dgm:presLayoutVars>
      </dgm:prSet>
      <dgm:spPr/>
    </dgm:pt>
    <dgm:pt modelId="{F260A4BF-A1E2-4F86-8947-B8655F21EAC5}" type="pres">
      <dgm:prSet presAssocID="{6FD1FBF5-E9A1-4865-8D44-B1A0CAA7AF91}" presName="sibTrans" presStyleCnt="0"/>
      <dgm:spPr/>
    </dgm:pt>
    <dgm:pt modelId="{C5379922-6FEE-4C72-8A00-091DBF3BE300}" type="pres">
      <dgm:prSet presAssocID="{C4DCF116-8C03-49C2-ADAB-047E4F700DCD}" presName="compNode" presStyleCnt="0"/>
      <dgm:spPr/>
    </dgm:pt>
    <dgm:pt modelId="{0BE218BA-3C80-42B4-A332-22125C177D2E}" type="pres">
      <dgm:prSet presAssocID="{C4DCF116-8C03-49C2-ADAB-047E4F700DCD}" presName="bgRect" presStyleLbl="bgShp" presStyleIdx="1" presStyleCnt="3"/>
      <dgm:spPr/>
    </dgm:pt>
    <dgm:pt modelId="{5655D671-B32F-413D-9DDE-671BEB347617}" type="pres">
      <dgm:prSet presAssocID="{C4DCF116-8C03-49C2-ADAB-047E4F700DC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818951F9-E676-4692-A3C5-2467AB8DF665}" type="pres">
      <dgm:prSet presAssocID="{C4DCF116-8C03-49C2-ADAB-047E4F700DCD}" presName="spaceRect" presStyleCnt="0"/>
      <dgm:spPr/>
    </dgm:pt>
    <dgm:pt modelId="{4EEE123D-B288-48E8-AA6F-B9AEF9286D1C}" type="pres">
      <dgm:prSet presAssocID="{C4DCF116-8C03-49C2-ADAB-047E4F700DCD}" presName="parTx" presStyleLbl="revTx" presStyleIdx="1" presStyleCnt="4">
        <dgm:presLayoutVars>
          <dgm:chMax val="0"/>
          <dgm:chPref val="0"/>
        </dgm:presLayoutVars>
      </dgm:prSet>
      <dgm:spPr/>
    </dgm:pt>
    <dgm:pt modelId="{D54A2B7A-8888-4FCF-BD7E-8402A1B72AA4}" type="pres">
      <dgm:prSet presAssocID="{C86E1DD1-9545-46F5-BD81-DDEC5739F11F}" presName="sibTrans" presStyleCnt="0"/>
      <dgm:spPr/>
    </dgm:pt>
    <dgm:pt modelId="{0C67CA21-C138-4427-9183-81D1B59C2357}" type="pres">
      <dgm:prSet presAssocID="{5FDD2970-5640-49A2-83F8-230A79BE3362}" presName="compNode" presStyleCnt="0"/>
      <dgm:spPr/>
    </dgm:pt>
    <dgm:pt modelId="{C347043D-97A3-48C4-AA87-F0A398F57B44}" type="pres">
      <dgm:prSet presAssocID="{5FDD2970-5640-49A2-83F8-230A79BE3362}" presName="bgRect" presStyleLbl="bgShp" presStyleIdx="2" presStyleCnt="3"/>
      <dgm:spPr/>
    </dgm:pt>
    <dgm:pt modelId="{E37F0090-3593-446C-82A3-1D189F5EE749}" type="pres">
      <dgm:prSet presAssocID="{5FDD2970-5640-49A2-83F8-230A79BE336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chart"/>
        </a:ext>
      </dgm:extLst>
    </dgm:pt>
    <dgm:pt modelId="{7460056F-3D12-4481-9E08-AF3EE752AD8A}" type="pres">
      <dgm:prSet presAssocID="{5FDD2970-5640-49A2-83F8-230A79BE3362}" presName="spaceRect" presStyleCnt="0"/>
      <dgm:spPr/>
    </dgm:pt>
    <dgm:pt modelId="{95681F4E-054D-46EC-8FEE-21281E264D4F}" type="pres">
      <dgm:prSet presAssocID="{5FDD2970-5640-49A2-83F8-230A79BE3362}" presName="parTx" presStyleLbl="revTx" presStyleIdx="2" presStyleCnt="4">
        <dgm:presLayoutVars>
          <dgm:chMax val="0"/>
          <dgm:chPref val="0"/>
        </dgm:presLayoutVars>
      </dgm:prSet>
      <dgm:spPr/>
    </dgm:pt>
    <dgm:pt modelId="{AD386986-79F3-48DF-AEFD-82C132BE7FCA}" type="pres">
      <dgm:prSet presAssocID="{5FDD2970-5640-49A2-83F8-230A79BE3362}" presName="desTx" presStyleLbl="revTx" presStyleIdx="3" presStyleCnt="4">
        <dgm:presLayoutVars/>
      </dgm:prSet>
      <dgm:spPr/>
    </dgm:pt>
  </dgm:ptLst>
  <dgm:cxnLst>
    <dgm:cxn modelId="{DBCDFE15-A03F-4AD4-BB31-5D16FF865822}" srcId="{31AFF346-FAA4-4B6A-9964-6C7EF1EE8EA8}" destId="{C4DCF116-8C03-49C2-ADAB-047E4F700DCD}" srcOrd="1" destOrd="0" parTransId="{85555167-CD1C-4F4C-9995-661A70FF4F1D}" sibTransId="{C86E1DD1-9545-46F5-BD81-DDEC5739F11F}"/>
    <dgm:cxn modelId="{88DC7F1E-85F4-4519-81CE-5EA0B9E7055A}" type="presOf" srcId="{31AFF346-FAA4-4B6A-9964-6C7EF1EE8EA8}" destId="{ED4FE9BD-0665-4B1A-A3B8-F2433B8785EC}" srcOrd="0" destOrd="0" presId="urn:microsoft.com/office/officeart/2018/2/layout/IconVerticalSolidList"/>
    <dgm:cxn modelId="{469EE942-96E8-43B7-9997-4F04A531AD2F}" srcId="{31AFF346-FAA4-4B6A-9964-6C7EF1EE8EA8}" destId="{5FDD2970-5640-49A2-83F8-230A79BE3362}" srcOrd="2" destOrd="0" parTransId="{5285AECE-2892-4FA6-9DDA-44E6062181F6}" sibTransId="{3992F966-F519-442D-B851-583826B547E9}"/>
    <dgm:cxn modelId="{F6780474-DD90-4639-BC41-E90731150911}" srcId="{5FDD2970-5640-49A2-83F8-230A79BE3362}" destId="{49DD3174-5D7B-47D6-88A2-F0CB9BA19893}" srcOrd="0" destOrd="0" parTransId="{A117A725-82DF-4E31-81DB-2A898D54759F}" sibTransId="{5ACC67D4-1C09-438E-AC97-021549AC15A5}"/>
    <dgm:cxn modelId="{1E21DC75-8FCF-40EC-89A8-FD85F8528E2F}" type="presOf" srcId="{BC597915-C091-46E1-AF54-4713D9EBF1A0}" destId="{B6BC1242-E87F-4D16-BB55-8E05062EE582}" srcOrd="0" destOrd="0" presId="urn:microsoft.com/office/officeart/2018/2/layout/IconVerticalSolidList"/>
    <dgm:cxn modelId="{CF51658D-9043-48B6-BBED-157174612B0A}" type="presOf" srcId="{C4DCF116-8C03-49C2-ADAB-047E4F700DCD}" destId="{4EEE123D-B288-48E8-AA6F-B9AEF9286D1C}" srcOrd="0" destOrd="0" presId="urn:microsoft.com/office/officeart/2018/2/layout/IconVerticalSolidList"/>
    <dgm:cxn modelId="{7CB3C8A9-F286-4BC2-9357-378F2065B04A}" srcId="{31AFF346-FAA4-4B6A-9964-6C7EF1EE8EA8}" destId="{BC597915-C091-46E1-AF54-4713D9EBF1A0}" srcOrd="0" destOrd="0" parTransId="{71E3565E-B334-4162-8844-9CF4CE329080}" sibTransId="{6FD1FBF5-E9A1-4865-8D44-B1A0CAA7AF91}"/>
    <dgm:cxn modelId="{80F50CAB-E22D-4F3B-A79A-E36C084A17AA}" type="presOf" srcId="{5FDD2970-5640-49A2-83F8-230A79BE3362}" destId="{95681F4E-054D-46EC-8FEE-21281E264D4F}" srcOrd="0" destOrd="0" presId="urn:microsoft.com/office/officeart/2018/2/layout/IconVerticalSolidList"/>
    <dgm:cxn modelId="{068CC6BC-DB84-4C0C-90AD-7D40C41D0D60}" type="presOf" srcId="{49DD3174-5D7B-47D6-88A2-F0CB9BA19893}" destId="{AD386986-79F3-48DF-AEFD-82C132BE7FCA}" srcOrd="0" destOrd="0" presId="urn:microsoft.com/office/officeart/2018/2/layout/IconVerticalSolidList"/>
    <dgm:cxn modelId="{CEA531A2-AE23-4EF5-B150-8B2D24EBA9B1}" type="presParOf" srcId="{ED4FE9BD-0665-4B1A-A3B8-F2433B8785EC}" destId="{24D842EC-80E5-444C-9A46-9926084D0626}" srcOrd="0" destOrd="0" presId="urn:microsoft.com/office/officeart/2018/2/layout/IconVerticalSolidList"/>
    <dgm:cxn modelId="{4F607CCF-EF55-41EE-838D-533F59451075}" type="presParOf" srcId="{24D842EC-80E5-444C-9A46-9926084D0626}" destId="{2CA7F1C8-3D92-4EB4-8F88-5558872B2A6C}" srcOrd="0" destOrd="0" presId="urn:microsoft.com/office/officeart/2018/2/layout/IconVerticalSolidList"/>
    <dgm:cxn modelId="{455EFE9F-5518-4CFC-837F-DDB2144C4D66}" type="presParOf" srcId="{24D842EC-80E5-444C-9A46-9926084D0626}" destId="{590A0102-2FD3-429A-BA21-B06A17990E8F}" srcOrd="1" destOrd="0" presId="urn:microsoft.com/office/officeart/2018/2/layout/IconVerticalSolidList"/>
    <dgm:cxn modelId="{E9BC6318-561D-4C5F-B949-2EFDF22A94BD}" type="presParOf" srcId="{24D842EC-80E5-444C-9A46-9926084D0626}" destId="{B6760D10-3DC0-429A-8A95-059403B60E13}" srcOrd="2" destOrd="0" presId="urn:microsoft.com/office/officeart/2018/2/layout/IconVerticalSolidList"/>
    <dgm:cxn modelId="{2CA1E8CC-26C3-4492-81E1-5A96B5F72585}" type="presParOf" srcId="{24D842EC-80E5-444C-9A46-9926084D0626}" destId="{B6BC1242-E87F-4D16-BB55-8E05062EE582}" srcOrd="3" destOrd="0" presId="urn:microsoft.com/office/officeart/2018/2/layout/IconVerticalSolidList"/>
    <dgm:cxn modelId="{4ED76863-518D-4EC0-8FCC-A45BF26A1A81}" type="presParOf" srcId="{ED4FE9BD-0665-4B1A-A3B8-F2433B8785EC}" destId="{F260A4BF-A1E2-4F86-8947-B8655F21EAC5}" srcOrd="1" destOrd="0" presId="urn:microsoft.com/office/officeart/2018/2/layout/IconVerticalSolidList"/>
    <dgm:cxn modelId="{12D183D2-BAF7-4F73-A01F-B8EBC2091ECD}" type="presParOf" srcId="{ED4FE9BD-0665-4B1A-A3B8-F2433B8785EC}" destId="{C5379922-6FEE-4C72-8A00-091DBF3BE300}" srcOrd="2" destOrd="0" presId="urn:microsoft.com/office/officeart/2018/2/layout/IconVerticalSolidList"/>
    <dgm:cxn modelId="{6CA0C1CE-0A41-4727-9942-C550831EAD3A}" type="presParOf" srcId="{C5379922-6FEE-4C72-8A00-091DBF3BE300}" destId="{0BE218BA-3C80-42B4-A332-22125C177D2E}" srcOrd="0" destOrd="0" presId="urn:microsoft.com/office/officeart/2018/2/layout/IconVerticalSolidList"/>
    <dgm:cxn modelId="{B4EDB861-18E5-4756-9F09-82159841C811}" type="presParOf" srcId="{C5379922-6FEE-4C72-8A00-091DBF3BE300}" destId="{5655D671-B32F-413D-9DDE-671BEB347617}" srcOrd="1" destOrd="0" presId="urn:microsoft.com/office/officeart/2018/2/layout/IconVerticalSolidList"/>
    <dgm:cxn modelId="{247153B3-F90C-4660-8035-EC22849FF87C}" type="presParOf" srcId="{C5379922-6FEE-4C72-8A00-091DBF3BE300}" destId="{818951F9-E676-4692-A3C5-2467AB8DF665}" srcOrd="2" destOrd="0" presId="urn:microsoft.com/office/officeart/2018/2/layout/IconVerticalSolidList"/>
    <dgm:cxn modelId="{4F00ECD0-0F53-414B-A14A-EADE3FED7EA5}" type="presParOf" srcId="{C5379922-6FEE-4C72-8A00-091DBF3BE300}" destId="{4EEE123D-B288-48E8-AA6F-B9AEF9286D1C}" srcOrd="3" destOrd="0" presId="urn:microsoft.com/office/officeart/2018/2/layout/IconVerticalSolidList"/>
    <dgm:cxn modelId="{AE338669-FF71-4894-B684-C5FD53152236}" type="presParOf" srcId="{ED4FE9BD-0665-4B1A-A3B8-F2433B8785EC}" destId="{D54A2B7A-8888-4FCF-BD7E-8402A1B72AA4}" srcOrd="3" destOrd="0" presId="urn:microsoft.com/office/officeart/2018/2/layout/IconVerticalSolidList"/>
    <dgm:cxn modelId="{093C518A-A837-4A6D-B347-84F065D7D081}" type="presParOf" srcId="{ED4FE9BD-0665-4B1A-A3B8-F2433B8785EC}" destId="{0C67CA21-C138-4427-9183-81D1B59C2357}" srcOrd="4" destOrd="0" presId="urn:microsoft.com/office/officeart/2018/2/layout/IconVerticalSolidList"/>
    <dgm:cxn modelId="{F6320647-E1DE-43E1-A10B-9CE8A6B99BE2}" type="presParOf" srcId="{0C67CA21-C138-4427-9183-81D1B59C2357}" destId="{C347043D-97A3-48C4-AA87-F0A398F57B44}" srcOrd="0" destOrd="0" presId="urn:microsoft.com/office/officeart/2018/2/layout/IconVerticalSolidList"/>
    <dgm:cxn modelId="{6FB953F3-4634-4C71-8AC7-16BB119DD5E9}" type="presParOf" srcId="{0C67CA21-C138-4427-9183-81D1B59C2357}" destId="{E37F0090-3593-446C-82A3-1D189F5EE749}" srcOrd="1" destOrd="0" presId="urn:microsoft.com/office/officeart/2018/2/layout/IconVerticalSolidList"/>
    <dgm:cxn modelId="{8995A856-9309-434A-84BF-3B4B32E76EA9}" type="presParOf" srcId="{0C67CA21-C138-4427-9183-81D1B59C2357}" destId="{7460056F-3D12-4481-9E08-AF3EE752AD8A}" srcOrd="2" destOrd="0" presId="urn:microsoft.com/office/officeart/2018/2/layout/IconVerticalSolidList"/>
    <dgm:cxn modelId="{3DE9D251-869B-40BB-9F3D-A6693B315AFF}" type="presParOf" srcId="{0C67CA21-C138-4427-9183-81D1B59C2357}" destId="{95681F4E-054D-46EC-8FEE-21281E264D4F}" srcOrd="3" destOrd="0" presId="urn:microsoft.com/office/officeart/2018/2/layout/IconVerticalSolidList"/>
    <dgm:cxn modelId="{B513CB18-D866-4AB4-AC33-79988CFBA4D3}" type="presParOf" srcId="{0C67CA21-C138-4427-9183-81D1B59C2357}" destId="{AD386986-79F3-48DF-AEFD-82C132BE7FCA}"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247D89-307C-4409-B1FE-81932D92A0B9}"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B9F8776E-EC2B-4A29-A9A8-D5E3CD73006D}">
      <dgm:prSet custT="1"/>
      <dgm:spPr/>
      <dgm:t>
        <a:bodyPr/>
        <a:lstStyle/>
        <a:p>
          <a:pPr>
            <a:lnSpc>
              <a:spcPct val="100000"/>
            </a:lnSpc>
            <a:defRPr b="1"/>
          </a:pPr>
          <a:r>
            <a:rPr lang="en-US" sz="3200" b="0" dirty="0">
              <a:latin typeface="Formata Regular" panose="02000503060000020004" pitchFamily="50" charset="0"/>
            </a:rPr>
            <a:t>Lead Generation</a:t>
          </a:r>
        </a:p>
      </dgm:t>
    </dgm:pt>
    <dgm:pt modelId="{D0F0EE02-E0EE-4EA0-A66E-91C20A366E20}" type="parTrans" cxnId="{CC1CF444-13F1-4DF4-9218-0EBC57CBF04A}">
      <dgm:prSet/>
      <dgm:spPr/>
      <dgm:t>
        <a:bodyPr/>
        <a:lstStyle/>
        <a:p>
          <a:endParaRPr lang="en-US"/>
        </a:p>
      </dgm:t>
    </dgm:pt>
    <dgm:pt modelId="{7F7CE59E-3FCC-4E8B-B36D-2DD45B5011E8}" type="sibTrans" cxnId="{CC1CF444-13F1-4DF4-9218-0EBC57CBF04A}">
      <dgm:prSet/>
      <dgm:spPr/>
      <dgm:t>
        <a:bodyPr/>
        <a:lstStyle/>
        <a:p>
          <a:endParaRPr lang="en-US"/>
        </a:p>
      </dgm:t>
    </dgm:pt>
    <dgm:pt modelId="{A9BC5B3D-D686-4483-82CA-6CC7F2A67589}">
      <dgm:prSet custT="1"/>
      <dgm:spPr/>
      <dgm:t>
        <a:bodyPr/>
        <a:lstStyle/>
        <a:p>
          <a:pPr>
            <a:lnSpc>
              <a:spcPct val="100000"/>
            </a:lnSpc>
            <a:defRPr b="1"/>
          </a:pPr>
          <a:r>
            <a:rPr lang="en-US" sz="3200" b="0" dirty="0">
              <a:latin typeface="Formata Regular" panose="02000503060000020004" pitchFamily="50" charset="0"/>
            </a:rPr>
            <a:t>Sales Materials</a:t>
          </a:r>
        </a:p>
      </dgm:t>
    </dgm:pt>
    <dgm:pt modelId="{F536BB18-0AD0-40A5-9998-BC655E0BF9D6}" type="parTrans" cxnId="{5ADFD9BA-8C78-4A43-8276-792CC840A5F8}">
      <dgm:prSet/>
      <dgm:spPr/>
      <dgm:t>
        <a:bodyPr/>
        <a:lstStyle/>
        <a:p>
          <a:endParaRPr lang="en-US"/>
        </a:p>
      </dgm:t>
    </dgm:pt>
    <dgm:pt modelId="{D0CBC78F-4478-4456-B291-4D65048A216A}" type="sibTrans" cxnId="{5ADFD9BA-8C78-4A43-8276-792CC840A5F8}">
      <dgm:prSet/>
      <dgm:spPr/>
      <dgm:t>
        <a:bodyPr/>
        <a:lstStyle/>
        <a:p>
          <a:endParaRPr lang="en-US"/>
        </a:p>
      </dgm:t>
    </dgm:pt>
    <dgm:pt modelId="{048CACAE-1B8B-4629-BBD6-E7FE5DA788BF}" type="pres">
      <dgm:prSet presAssocID="{A1247D89-307C-4409-B1FE-81932D92A0B9}" presName="root" presStyleCnt="0">
        <dgm:presLayoutVars>
          <dgm:dir/>
          <dgm:resizeHandles val="exact"/>
        </dgm:presLayoutVars>
      </dgm:prSet>
      <dgm:spPr/>
    </dgm:pt>
    <dgm:pt modelId="{9FCAB1EF-2A45-4132-BD4B-2DB618906E28}" type="pres">
      <dgm:prSet presAssocID="{B9F8776E-EC2B-4A29-A9A8-D5E3CD73006D}" presName="compNode" presStyleCnt="0"/>
      <dgm:spPr/>
    </dgm:pt>
    <dgm:pt modelId="{139BAFA1-67DC-4FB2-B944-4B15A6B1FF84}" type="pres">
      <dgm:prSet presAssocID="{B9F8776E-EC2B-4A29-A9A8-D5E3CD73006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nvelope"/>
        </a:ext>
      </dgm:extLst>
    </dgm:pt>
    <dgm:pt modelId="{818FB6FD-524A-471D-BC01-7B7A19FBE7DE}" type="pres">
      <dgm:prSet presAssocID="{B9F8776E-EC2B-4A29-A9A8-D5E3CD73006D}" presName="iconSpace" presStyleCnt="0"/>
      <dgm:spPr/>
    </dgm:pt>
    <dgm:pt modelId="{A47ACF81-A6A5-4EB4-A157-6C36A23D1FF3}" type="pres">
      <dgm:prSet presAssocID="{B9F8776E-EC2B-4A29-A9A8-D5E3CD73006D}" presName="parTx" presStyleLbl="revTx" presStyleIdx="0" presStyleCnt="4">
        <dgm:presLayoutVars>
          <dgm:chMax val="0"/>
          <dgm:chPref val="0"/>
        </dgm:presLayoutVars>
      </dgm:prSet>
      <dgm:spPr/>
    </dgm:pt>
    <dgm:pt modelId="{59B8837B-4530-4905-8BE1-C50F2E3F1CA9}" type="pres">
      <dgm:prSet presAssocID="{B9F8776E-EC2B-4A29-A9A8-D5E3CD73006D}" presName="txSpace" presStyleCnt="0"/>
      <dgm:spPr/>
    </dgm:pt>
    <dgm:pt modelId="{775C403F-9374-44DD-8223-357B95FC40E4}" type="pres">
      <dgm:prSet presAssocID="{B9F8776E-EC2B-4A29-A9A8-D5E3CD73006D}" presName="desTx" presStyleLbl="revTx" presStyleIdx="1" presStyleCnt="4">
        <dgm:presLayoutVars/>
      </dgm:prSet>
      <dgm:spPr/>
    </dgm:pt>
    <dgm:pt modelId="{6BD24F01-92CB-4C1E-9C65-D74470112D15}" type="pres">
      <dgm:prSet presAssocID="{7F7CE59E-3FCC-4E8B-B36D-2DD45B5011E8}" presName="sibTrans" presStyleCnt="0"/>
      <dgm:spPr/>
    </dgm:pt>
    <dgm:pt modelId="{BA484603-D4AC-4F14-93CD-903B208F115A}" type="pres">
      <dgm:prSet presAssocID="{A9BC5B3D-D686-4483-82CA-6CC7F2A67589}" presName="compNode" presStyleCnt="0"/>
      <dgm:spPr/>
    </dgm:pt>
    <dgm:pt modelId="{DA627DA5-6566-44E8-96CA-0B21382EAA0D}" type="pres">
      <dgm:prSet presAssocID="{A9BC5B3D-D686-4483-82CA-6CC7F2A6758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Newspaper"/>
        </a:ext>
      </dgm:extLst>
    </dgm:pt>
    <dgm:pt modelId="{A5AACB14-AD26-4358-AC64-C6E09A579D84}" type="pres">
      <dgm:prSet presAssocID="{A9BC5B3D-D686-4483-82CA-6CC7F2A67589}" presName="iconSpace" presStyleCnt="0"/>
      <dgm:spPr/>
    </dgm:pt>
    <dgm:pt modelId="{2DC12E73-2ED1-4EDA-B18D-3F28257A6669}" type="pres">
      <dgm:prSet presAssocID="{A9BC5B3D-D686-4483-82CA-6CC7F2A67589}" presName="parTx" presStyleLbl="revTx" presStyleIdx="2" presStyleCnt="4">
        <dgm:presLayoutVars>
          <dgm:chMax val="0"/>
          <dgm:chPref val="0"/>
        </dgm:presLayoutVars>
      </dgm:prSet>
      <dgm:spPr/>
    </dgm:pt>
    <dgm:pt modelId="{DFCF9F32-0760-461B-9FC6-C8E017476C6A}" type="pres">
      <dgm:prSet presAssocID="{A9BC5B3D-D686-4483-82CA-6CC7F2A67589}" presName="txSpace" presStyleCnt="0"/>
      <dgm:spPr/>
    </dgm:pt>
    <dgm:pt modelId="{075836C3-587B-4EF9-99C6-DF11F46A4118}" type="pres">
      <dgm:prSet presAssocID="{A9BC5B3D-D686-4483-82CA-6CC7F2A67589}" presName="desTx" presStyleLbl="revTx" presStyleIdx="3" presStyleCnt="4">
        <dgm:presLayoutVars/>
      </dgm:prSet>
      <dgm:spPr/>
    </dgm:pt>
  </dgm:ptLst>
  <dgm:cxnLst>
    <dgm:cxn modelId="{CC1CF444-13F1-4DF4-9218-0EBC57CBF04A}" srcId="{A1247D89-307C-4409-B1FE-81932D92A0B9}" destId="{B9F8776E-EC2B-4A29-A9A8-D5E3CD73006D}" srcOrd="0" destOrd="0" parTransId="{D0F0EE02-E0EE-4EA0-A66E-91C20A366E20}" sibTransId="{7F7CE59E-3FCC-4E8B-B36D-2DD45B5011E8}"/>
    <dgm:cxn modelId="{98797955-CF65-4C5E-BF72-9FD014628E78}" type="presOf" srcId="{B9F8776E-EC2B-4A29-A9A8-D5E3CD73006D}" destId="{A47ACF81-A6A5-4EB4-A157-6C36A23D1FF3}" srcOrd="0" destOrd="0" presId="urn:microsoft.com/office/officeart/2018/2/layout/IconLabelDescriptionList"/>
    <dgm:cxn modelId="{6991BC92-1B7F-45E9-B108-3324CB388B60}" type="presOf" srcId="{A9BC5B3D-D686-4483-82CA-6CC7F2A67589}" destId="{2DC12E73-2ED1-4EDA-B18D-3F28257A6669}" srcOrd="0" destOrd="0" presId="urn:microsoft.com/office/officeart/2018/2/layout/IconLabelDescriptionList"/>
    <dgm:cxn modelId="{5ADFD9BA-8C78-4A43-8276-792CC840A5F8}" srcId="{A1247D89-307C-4409-B1FE-81932D92A0B9}" destId="{A9BC5B3D-D686-4483-82CA-6CC7F2A67589}" srcOrd="1" destOrd="0" parTransId="{F536BB18-0AD0-40A5-9998-BC655E0BF9D6}" sibTransId="{D0CBC78F-4478-4456-B291-4D65048A216A}"/>
    <dgm:cxn modelId="{EB5AA4C8-4625-4203-B683-A50F0F0871C8}" type="presOf" srcId="{A1247D89-307C-4409-B1FE-81932D92A0B9}" destId="{048CACAE-1B8B-4629-BBD6-E7FE5DA788BF}" srcOrd="0" destOrd="0" presId="urn:microsoft.com/office/officeart/2018/2/layout/IconLabelDescriptionList"/>
    <dgm:cxn modelId="{0288CE2E-1BDC-447F-A930-7056FDCDE688}" type="presParOf" srcId="{048CACAE-1B8B-4629-BBD6-E7FE5DA788BF}" destId="{9FCAB1EF-2A45-4132-BD4B-2DB618906E28}" srcOrd="0" destOrd="0" presId="urn:microsoft.com/office/officeart/2018/2/layout/IconLabelDescriptionList"/>
    <dgm:cxn modelId="{6777EE7E-C426-4BAF-B3C5-0EAB44E2A06C}" type="presParOf" srcId="{9FCAB1EF-2A45-4132-BD4B-2DB618906E28}" destId="{139BAFA1-67DC-4FB2-B944-4B15A6B1FF84}" srcOrd="0" destOrd="0" presId="urn:microsoft.com/office/officeart/2018/2/layout/IconLabelDescriptionList"/>
    <dgm:cxn modelId="{F83FAA45-D108-4493-B3B3-9E701AA8EA6E}" type="presParOf" srcId="{9FCAB1EF-2A45-4132-BD4B-2DB618906E28}" destId="{818FB6FD-524A-471D-BC01-7B7A19FBE7DE}" srcOrd="1" destOrd="0" presId="urn:microsoft.com/office/officeart/2018/2/layout/IconLabelDescriptionList"/>
    <dgm:cxn modelId="{53BCC7F7-589C-4E16-B6AE-C2357D37A9AA}" type="presParOf" srcId="{9FCAB1EF-2A45-4132-BD4B-2DB618906E28}" destId="{A47ACF81-A6A5-4EB4-A157-6C36A23D1FF3}" srcOrd="2" destOrd="0" presId="urn:microsoft.com/office/officeart/2018/2/layout/IconLabelDescriptionList"/>
    <dgm:cxn modelId="{617E1C78-82AE-4867-8237-8E7FEA94C45C}" type="presParOf" srcId="{9FCAB1EF-2A45-4132-BD4B-2DB618906E28}" destId="{59B8837B-4530-4905-8BE1-C50F2E3F1CA9}" srcOrd="3" destOrd="0" presId="urn:microsoft.com/office/officeart/2018/2/layout/IconLabelDescriptionList"/>
    <dgm:cxn modelId="{B12432E0-CE4A-4E9C-9E27-8F8F881F3ECA}" type="presParOf" srcId="{9FCAB1EF-2A45-4132-BD4B-2DB618906E28}" destId="{775C403F-9374-44DD-8223-357B95FC40E4}" srcOrd="4" destOrd="0" presId="urn:microsoft.com/office/officeart/2018/2/layout/IconLabelDescriptionList"/>
    <dgm:cxn modelId="{54CA14B8-2CF7-466C-BFE1-1F32408A7FF7}" type="presParOf" srcId="{048CACAE-1B8B-4629-BBD6-E7FE5DA788BF}" destId="{6BD24F01-92CB-4C1E-9C65-D74470112D15}" srcOrd="1" destOrd="0" presId="urn:microsoft.com/office/officeart/2018/2/layout/IconLabelDescriptionList"/>
    <dgm:cxn modelId="{BDC316D8-6E89-4C48-8FA3-B159BE12DA9C}" type="presParOf" srcId="{048CACAE-1B8B-4629-BBD6-E7FE5DA788BF}" destId="{BA484603-D4AC-4F14-93CD-903B208F115A}" srcOrd="2" destOrd="0" presId="urn:microsoft.com/office/officeart/2018/2/layout/IconLabelDescriptionList"/>
    <dgm:cxn modelId="{086F3B11-CEA9-4CD2-A2FF-C2321137BD59}" type="presParOf" srcId="{BA484603-D4AC-4F14-93CD-903B208F115A}" destId="{DA627DA5-6566-44E8-96CA-0B21382EAA0D}" srcOrd="0" destOrd="0" presId="urn:microsoft.com/office/officeart/2018/2/layout/IconLabelDescriptionList"/>
    <dgm:cxn modelId="{108FD796-6967-4E2B-B8E6-A026378968E6}" type="presParOf" srcId="{BA484603-D4AC-4F14-93CD-903B208F115A}" destId="{A5AACB14-AD26-4358-AC64-C6E09A579D84}" srcOrd="1" destOrd="0" presId="urn:microsoft.com/office/officeart/2018/2/layout/IconLabelDescriptionList"/>
    <dgm:cxn modelId="{44E40E08-F23F-4147-9D13-30D09C452083}" type="presParOf" srcId="{BA484603-D4AC-4F14-93CD-903B208F115A}" destId="{2DC12E73-2ED1-4EDA-B18D-3F28257A6669}" srcOrd="2" destOrd="0" presId="urn:microsoft.com/office/officeart/2018/2/layout/IconLabelDescriptionList"/>
    <dgm:cxn modelId="{741CFC54-6C3D-4BFC-B9CB-FC9C9EFAC851}" type="presParOf" srcId="{BA484603-D4AC-4F14-93CD-903B208F115A}" destId="{DFCF9F32-0760-461B-9FC6-C8E017476C6A}" srcOrd="3" destOrd="0" presId="urn:microsoft.com/office/officeart/2018/2/layout/IconLabelDescriptionList"/>
    <dgm:cxn modelId="{7C4CB547-8807-4694-AD32-5243647C464F}" type="presParOf" srcId="{BA484603-D4AC-4F14-93CD-903B208F115A}" destId="{075836C3-587B-4EF9-99C6-DF11F46A4118}"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F66C7F-2911-4324-85BD-10F5E38295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CE37B54-B50C-4D1F-A35B-F045F37505D1}">
      <dgm:prSet/>
      <dgm:spPr/>
      <dgm:t>
        <a:bodyPr/>
        <a:lstStyle/>
        <a:p>
          <a:pPr rtl="0"/>
          <a:r>
            <a:rPr lang="en-US" dirty="0">
              <a:latin typeface="Formata Regular" panose="02000503060000020004" pitchFamily="50" charset="0"/>
            </a:rPr>
            <a:t>A Familiarization Tour (FAM tour) is a complimentary site/tour of your property for the purpose of securing the client to buy your services by having them get to know and become familiar with it.</a:t>
          </a:r>
        </a:p>
      </dgm:t>
    </dgm:pt>
    <dgm:pt modelId="{10FD475D-356D-4AE3-B148-5C2BAC8A420C}" type="parTrans" cxnId="{5B37EC3E-2F46-49C3-B946-688C00FCAA8E}">
      <dgm:prSet/>
      <dgm:spPr/>
      <dgm:t>
        <a:bodyPr/>
        <a:lstStyle/>
        <a:p>
          <a:endParaRPr lang="en-US"/>
        </a:p>
      </dgm:t>
    </dgm:pt>
    <dgm:pt modelId="{BF2D7ECE-9B62-46E0-A381-1BDE93F36F2D}" type="sibTrans" cxnId="{5B37EC3E-2F46-49C3-B946-688C00FCAA8E}">
      <dgm:prSet/>
      <dgm:spPr/>
      <dgm:t>
        <a:bodyPr/>
        <a:lstStyle/>
        <a:p>
          <a:endParaRPr lang="en-US"/>
        </a:p>
      </dgm:t>
    </dgm:pt>
    <dgm:pt modelId="{D6B169D4-104B-4BEE-9979-F367D58C25B4}">
      <dgm:prSet phldr="0"/>
      <dgm:spPr/>
      <dgm:t>
        <a:bodyPr/>
        <a:lstStyle/>
        <a:p>
          <a:pPr rtl="0"/>
          <a:r>
            <a:rPr lang="en-US" dirty="0">
              <a:latin typeface="Formata Regular" panose="02000503060000020004" pitchFamily="50" charset="0"/>
            </a:rPr>
            <a:t>Tour Operator Driven</a:t>
          </a:r>
        </a:p>
      </dgm:t>
    </dgm:pt>
    <dgm:pt modelId="{F9D87EDF-DEC7-419F-ADBA-003F514691D3}" type="parTrans" cxnId="{0843021E-9E4A-42D0-BA52-8D45FDF1FED5}">
      <dgm:prSet/>
      <dgm:spPr/>
      <dgm:t>
        <a:bodyPr/>
        <a:lstStyle/>
        <a:p>
          <a:endParaRPr lang="en-US"/>
        </a:p>
      </dgm:t>
    </dgm:pt>
    <dgm:pt modelId="{F77B4B8C-6A46-464C-90E8-E7A7BA8380A3}" type="sibTrans" cxnId="{0843021E-9E4A-42D0-BA52-8D45FDF1FED5}">
      <dgm:prSet/>
      <dgm:spPr/>
      <dgm:t>
        <a:bodyPr/>
        <a:lstStyle/>
        <a:p>
          <a:endParaRPr lang="en-US"/>
        </a:p>
      </dgm:t>
    </dgm:pt>
    <dgm:pt modelId="{A4923783-F002-4FA1-9E1D-C830E6DA4B2C}">
      <dgm:prSet/>
      <dgm:spPr/>
      <dgm:t>
        <a:bodyPr/>
        <a:lstStyle/>
        <a:p>
          <a:pPr rtl="0"/>
          <a:r>
            <a:rPr lang="en-US" dirty="0">
              <a:latin typeface="Formata Regular" panose="02000503060000020004" pitchFamily="50" charset="0"/>
            </a:rPr>
            <a:t>DMO created</a:t>
          </a:r>
        </a:p>
      </dgm:t>
    </dgm:pt>
    <dgm:pt modelId="{72653F6F-8394-4FE0-8F95-4FB738D20BB4}" type="parTrans" cxnId="{7842EE00-0D23-4C8A-9B56-F1E40EA996CA}">
      <dgm:prSet/>
      <dgm:spPr/>
      <dgm:t>
        <a:bodyPr/>
        <a:lstStyle/>
        <a:p>
          <a:endParaRPr lang="en-US"/>
        </a:p>
      </dgm:t>
    </dgm:pt>
    <dgm:pt modelId="{DD187E20-0C46-40C9-A91D-EE9F7B3DF305}" type="sibTrans" cxnId="{7842EE00-0D23-4C8A-9B56-F1E40EA996CA}">
      <dgm:prSet/>
      <dgm:spPr/>
      <dgm:t>
        <a:bodyPr/>
        <a:lstStyle/>
        <a:p>
          <a:endParaRPr lang="en-US"/>
        </a:p>
      </dgm:t>
    </dgm:pt>
    <dgm:pt modelId="{6578DB7F-02C2-4862-B7C1-FDB1D7FB8737}">
      <dgm:prSet phldr="0"/>
      <dgm:spPr/>
      <dgm:t>
        <a:bodyPr/>
        <a:lstStyle/>
        <a:p>
          <a:r>
            <a:rPr lang="en-US" dirty="0">
              <a:latin typeface="Formata Regular" panose="02000503060000020004" pitchFamily="50" charset="0"/>
            </a:rPr>
            <a:t>Organized by you</a:t>
          </a:r>
        </a:p>
      </dgm:t>
    </dgm:pt>
    <dgm:pt modelId="{C3F0E84D-7045-4761-AF5C-0E19DDD1753C}" type="parTrans" cxnId="{E81C8A64-57B0-4A23-98BD-BF53A46DFB12}">
      <dgm:prSet/>
      <dgm:spPr/>
      <dgm:t>
        <a:bodyPr/>
        <a:lstStyle/>
        <a:p>
          <a:endParaRPr lang="en-CA"/>
        </a:p>
      </dgm:t>
    </dgm:pt>
    <dgm:pt modelId="{439DFF32-41CF-4BF4-A73D-52A0F400B03C}" type="sibTrans" cxnId="{E81C8A64-57B0-4A23-98BD-BF53A46DFB12}">
      <dgm:prSet/>
      <dgm:spPr/>
      <dgm:t>
        <a:bodyPr/>
        <a:lstStyle/>
        <a:p>
          <a:endParaRPr lang="en-CA"/>
        </a:p>
      </dgm:t>
    </dgm:pt>
    <dgm:pt modelId="{C5A0608E-F4E5-6841-A904-E0344AEE8187}" type="pres">
      <dgm:prSet presAssocID="{C4F66C7F-2911-4324-85BD-10F5E3829588}" presName="linear" presStyleCnt="0">
        <dgm:presLayoutVars>
          <dgm:animLvl val="lvl"/>
          <dgm:resizeHandles val="exact"/>
        </dgm:presLayoutVars>
      </dgm:prSet>
      <dgm:spPr/>
    </dgm:pt>
    <dgm:pt modelId="{283691F1-1D58-3740-B40D-01C72CB824C0}" type="pres">
      <dgm:prSet presAssocID="{4CE37B54-B50C-4D1F-A35B-F045F37505D1}" presName="parentText" presStyleLbl="node1" presStyleIdx="0" presStyleCnt="4">
        <dgm:presLayoutVars>
          <dgm:chMax val="0"/>
          <dgm:bulletEnabled val="1"/>
        </dgm:presLayoutVars>
      </dgm:prSet>
      <dgm:spPr/>
    </dgm:pt>
    <dgm:pt modelId="{E2797233-A244-7641-8B0C-8AD571CAD090}" type="pres">
      <dgm:prSet presAssocID="{BF2D7ECE-9B62-46E0-A381-1BDE93F36F2D}" presName="spacer" presStyleCnt="0"/>
      <dgm:spPr/>
    </dgm:pt>
    <dgm:pt modelId="{2AFA61FD-35BB-45AD-B50E-DAEEB6B6AB0A}" type="pres">
      <dgm:prSet presAssocID="{6578DB7F-02C2-4862-B7C1-FDB1D7FB8737}" presName="parentText" presStyleLbl="node1" presStyleIdx="1" presStyleCnt="4">
        <dgm:presLayoutVars>
          <dgm:chMax val="0"/>
          <dgm:bulletEnabled val="1"/>
        </dgm:presLayoutVars>
      </dgm:prSet>
      <dgm:spPr/>
    </dgm:pt>
    <dgm:pt modelId="{F1326018-8B2E-4F3D-BEEF-A6C4F52F7966}" type="pres">
      <dgm:prSet presAssocID="{439DFF32-41CF-4BF4-A73D-52A0F400B03C}" presName="spacer" presStyleCnt="0"/>
      <dgm:spPr/>
    </dgm:pt>
    <dgm:pt modelId="{A1B8B4CC-DF24-4645-B2AA-00126B71B608}" type="pres">
      <dgm:prSet presAssocID="{D6B169D4-104B-4BEE-9979-F367D58C25B4}" presName="parentText" presStyleLbl="node1" presStyleIdx="2" presStyleCnt="4">
        <dgm:presLayoutVars>
          <dgm:chMax val="0"/>
          <dgm:bulletEnabled val="1"/>
        </dgm:presLayoutVars>
      </dgm:prSet>
      <dgm:spPr/>
    </dgm:pt>
    <dgm:pt modelId="{F591058E-D331-3D42-A229-B550C78991E4}" type="pres">
      <dgm:prSet presAssocID="{F77B4B8C-6A46-464C-90E8-E7A7BA8380A3}" presName="spacer" presStyleCnt="0"/>
      <dgm:spPr/>
    </dgm:pt>
    <dgm:pt modelId="{44F8CE80-2E91-A24A-992F-C1C58E4657D7}" type="pres">
      <dgm:prSet presAssocID="{A4923783-F002-4FA1-9E1D-C830E6DA4B2C}" presName="parentText" presStyleLbl="node1" presStyleIdx="3" presStyleCnt="4">
        <dgm:presLayoutVars>
          <dgm:chMax val="0"/>
          <dgm:bulletEnabled val="1"/>
        </dgm:presLayoutVars>
      </dgm:prSet>
      <dgm:spPr/>
    </dgm:pt>
  </dgm:ptLst>
  <dgm:cxnLst>
    <dgm:cxn modelId="{7842EE00-0D23-4C8A-9B56-F1E40EA996CA}" srcId="{C4F66C7F-2911-4324-85BD-10F5E3829588}" destId="{A4923783-F002-4FA1-9E1D-C830E6DA4B2C}" srcOrd="3" destOrd="0" parTransId="{72653F6F-8394-4FE0-8F95-4FB738D20BB4}" sibTransId="{DD187E20-0C46-40C9-A91D-EE9F7B3DF305}"/>
    <dgm:cxn modelId="{0843021E-9E4A-42D0-BA52-8D45FDF1FED5}" srcId="{C4F66C7F-2911-4324-85BD-10F5E3829588}" destId="{D6B169D4-104B-4BEE-9979-F367D58C25B4}" srcOrd="2" destOrd="0" parTransId="{F9D87EDF-DEC7-419F-ADBA-003F514691D3}" sibTransId="{F77B4B8C-6A46-464C-90E8-E7A7BA8380A3}"/>
    <dgm:cxn modelId="{5D184B20-84A8-9948-B4CA-95C6D3705BEA}" type="presOf" srcId="{C4F66C7F-2911-4324-85BD-10F5E3829588}" destId="{C5A0608E-F4E5-6841-A904-E0344AEE8187}" srcOrd="0" destOrd="0" presId="urn:microsoft.com/office/officeart/2005/8/layout/vList2"/>
    <dgm:cxn modelId="{89F88138-AC7C-4FF0-A713-088F1362AA33}" type="presOf" srcId="{D6B169D4-104B-4BEE-9979-F367D58C25B4}" destId="{A1B8B4CC-DF24-4645-B2AA-00126B71B608}" srcOrd="0" destOrd="0" presId="urn:microsoft.com/office/officeart/2005/8/layout/vList2"/>
    <dgm:cxn modelId="{5B37EC3E-2F46-49C3-B946-688C00FCAA8E}" srcId="{C4F66C7F-2911-4324-85BD-10F5E3829588}" destId="{4CE37B54-B50C-4D1F-A35B-F045F37505D1}" srcOrd="0" destOrd="0" parTransId="{10FD475D-356D-4AE3-B148-5C2BAC8A420C}" sibTransId="{BF2D7ECE-9B62-46E0-A381-1BDE93F36F2D}"/>
    <dgm:cxn modelId="{E81C8A64-57B0-4A23-98BD-BF53A46DFB12}" srcId="{C4F66C7F-2911-4324-85BD-10F5E3829588}" destId="{6578DB7F-02C2-4862-B7C1-FDB1D7FB8737}" srcOrd="1" destOrd="0" parTransId="{C3F0E84D-7045-4761-AF5C-0E19DDD1753C}" sibTransId="{439DFF32-41CF-4BF4-A73D-52A0F400B03C}"/>
    <dgm:cxn modelId="{07058A7C-95B2-47B0-A846-0EDDB27BAA12}" type="presOf" srcId="{A4923783-F002-4FA1-9E1D-C830E6DA4B2C}" destId="{44F8CE80-2E91-A24A-992F-C1C58E4657D7}" srcOrd="0" destOrd="0" presId="urn:microsoft.com/office/officeart/2005/8/layout/vList2"/>
    <dgm:cxn modelId="{6D362C7F-5F3C-4244-9063-7E156FAB8045}" type="presOf" srcId="{4CE37B54-B50C-4D1F-A35B-F045F37505D1}" destId="{283691F1-1D58-3740-B40D-01C72CB824C0}" srcOrd="0" destOrd="0" presId="urn:microsoft.com/office/officeart/2005/8/layout/vList2"/>
    <dgm:cxn modelId="{B0D267C3-E6B9-40BB-8F85-07B369A560F6}" type="presOf" srcId="{6578DB7F-02C2-4862-B7C1-FDB1D7FB8737}" destId="{2AFA61FD-35BB-45AD-B50E-DAEEB6B6AB0A}" srcOrd="0" destOrd="0" presId="urn:microsoft.com/office/officeart/2005/8/layout/vList2"/>
    <dgm:cxn modelId="{5D8857F8-D367-429E-BD49-DA34649C83FC}" type="presParOf" srcId="{C5A0608E-F4E5-6841-A904-E0344AEE8187}" destId="{283691F1-1D58-3740-B40D-01C72CB824C0}" srcOrd="0" destOrd="0" presId="urn:microsoft.com/office/officeart/2005/8/layout/vList2"/>
    <dgm:cxn modelId="{E25FB4C1-C5A4-47DF-A5EE-A97EEA076024}" type="presParOf" srcId="{C5A0608E-F4E5-6841-A904-E0344AEE8187}" destId="{E2797233-A244-7641-8B0C-8AD571CAD090}" srcOrd="1" destOrd="0" presId="urn:microsoft.com/office/officeart/2005/8/layout/vList2"/>
    <dgm:cxn modelId="{FEE8ABD3-BC32-4D70-A9C5-B472A06CE5A7}" type="presParOf" srcId="{C5A0608E-F4E5-6841-A904-E0344AEE8187}" destId="{2AFA61FD-35BB-45AD-B50E-DAEEB6B6AB0A}" srcOrd="2" destOrd="0" presId="urn:microsoft.com/office/officeart/2005/8/layout/vList2"/>
    <dgm:cxn modelId="{A89EB5A6-E039-4F66-813E-CCC8D98D6693}" type="presParOf" srcId="{C5A0608E-F4E5-6841-A904-E0344AEE8187}" destId="{F1326018-8B2E-4F3D-BEEF-A6C4F52F7966}" srcOrd="3" destOrd="0" presId="urn:microsoft.com/office/officeart/2005/8/layout/vList2"/>
    <dgm:cxn modelId="{C2BE0A90-2499-460C-98B2-03521E018594}" type="presParOf" srcId="{C5A0608E-F4E5-6841-A904-E0344AEE8187}" destId="{A1B8B4CC-DF24-4645-B2AA-00126B71B608}" srcOrd="4" destOrd="0" presId="urn:microsoft.com/office/officeart/2005/8/layout/vList2"/>
    <dgm:cxn modelId="{B10B9055-9484-4D57-A356-2CA520C1A66D}" type="presParOf" srcId="{C5A0608E-F4E5-6841-A904-E0344AEE8187}" destId="{F591058E-D331-3D42-A229-B550C78991E4}" srcOrd="5" destOrd="0" presId="urn:microsoft.com/office/officeart/2005/8/layout/vList2"/>
    <dgm:cxn modelId="{A35AB211-7419-4125-9230-ACAD2A6A11B8}" type="presParOf" srcId="{C5A0608E-F4E5-6841-A904-E0344AEE8187}" destId="{44F8CE80-2E91-A24A-992F-C1C58E4657D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A02D58-11AE-4E43-9CE7-EFFEF7A0A968}"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7DE3B3B-E0CF-4502-A6B7-B23BE1188144}">
      <dgm:prSet/>
      <dgm:spPr/>
      <dgm:t>
        <a:bodyPr/>
        <a:lstStyle/>
        <a:p>
          <a:pPr rtl="0"/>
          <a:r>
            <a:rPr lang="en-US" dirty="0">
              <a:latin typeface="Formata Regular" panose="02000503060000020004" pitchFamily="50" charset="0"/>
            </a:rPr>
            <a:t>Start a Conversation</a:t>
          </a:r>
        </a:p>
      </dgm:t>
    </dgm:pt>
    <dgm:pt modelId="{967EA9F3-3C47-4A06-8941-934C7FFDB12D}" type="parTrans" cxnId="{A061497C-8086-40B7-B9E4-D103E04F9AF6}">
      <dgm:prSet/>
      <dgm:spPr/>
      <dgm:t>
        <a:bodyPr/>
        <a:lstStyle/>
        <a:p>
          <a:endParaRPr lang="en-US"/>
        </a:p>
      </dgm:t>
    </dgm:pt>
    <dgm:pt modelId="{EFF408AC-2B5A-4041-BC68-64BA090DE549}" type="sibTrans" cxnId="{A061497C-8086-40B7-B9E4-D103E04F9AF6}">
      <dgm:prSet/>
      <dgm:spPr/>
      <dgm:t>
        <a:bodyPr/>
        <a:lstStyle/>
        <a:p>
          <a:endParaRPr lang="en-US"/>
        </a:p>
      </dgm:t>
    </dgm:pt>
    <dgm:pt modelId="{45409F7F-3F49-4235-BCCC-36D6C3DD669F}">
      <dgm:prSet/>
      <dgm:spPr/>
      <dgm:t>
        <a:bodyPr/>
        <a:lstStyle/>
        <a:p>
          <a:r>
            <a:rPr lang="en-US" dirty="0">
              <a:latin typeface="Formata Regular" panose="02000503060000020004" pitchFamily="50" charset="0"/>
            </a:rPr>
            <a:t>name tag</a:t>
          </a:r>
        </a:p>
      </dgm:t>
    </dgm:pt>
    <dgm:pt modelId="{16093DEB-459B-4328-9608-22BC1688FF58}" type="parTrans" cxnId="{BC7A45D8-8024-4130-8ECD-A7D1D6A97BAC}">
      <dgm:prSet/>
      <dgm:spPr/>
      <dgm:t>
        <a:bodyPr/>
        <a:lstStyle/>
        <a:p>
          <a:endParaRPr lang="en-US"/>
        </a:p>
      </dgm:t>
    </dgm:pt>
    <dgm:pt modelId="{8A1291E9-72F6-4E61-BC82-D1FDEE6F28BF}" type="sibTrans" cxnId="{BC7A45D8-8024-4130-8ECD-A7D1D6A97BAC}">
      <dgm:prSet/>
      <dgm:spPr/>
      <dgm:t>
        <a:bodyPr/>
        <a:lstStyle/>
        <a:p>
          <a:endParaRPr lang="en-US"/>
        </a:p>
      </dgm:t>
    </dgm:pt>
    <dgm:pt modelId="{AF13EA44-920B-42BE-925C-D23D181DBE42}">
      <dgm:prSet/>
      <dgm:spPr/>
      <dgm:t>
        <a:bodyPr/>
        <a:lstStyle/>
        <a:p>
          <a:r>
            <a:rPr lang="en-US" dirty="0">
              <a:latin typeface="Formata Regular" panose="02000503060000020004" pitchFamily="50" charset="0"/>
            </a:rPr>
            <a:t>business cards</a:t>
          </a:r>
        </a:p>
      </dgm:t>
    </dgm:pt>
    <dgm:pt modelId="{F0906C5F-99C7-473D-A110-9ACD2F558F1E}" type="parTrans" cxnId="{D4BB73D5-F9A2-4B41-B8AE-5C644C0FFA5F}">
      <dgm:prSet/>
      <dgm:spPr/>
      <dgm:t>
        <a:bodyPr/>
        <a:lstStyle/>
        <a:p>
          <a:endParaRPr lang="en-US"/>
        </a:p>
      </dgm:t>
    </dgm:pt>
    <dgm:pt modelId="{89F55FC3-FE10-4110-B8C5-9866AEB48ADF}" type="sibTrans" cxnId="{D4BB73D5-F9A2-4B41-B8AE-5C644C0FFA5F}">
      <dgm:prSet/>
      <dgm:spPr/>
      <dgm:t>
        <a:bodyPr/>
        <a:lstStyle/>
        <a:p>
          <a:endParaRPr lang="en-US"/>
        </a:p>
      </dgm:t>
    </dgm:pt>
    <dgm:pt modelId="{20298918-E431-4C38-AB71-F894676D0D66}">
      <dgm:prSet phldr="0"/>
      <dgm:spPr/>
      <dgm:t>
        <a:bodyPr/>
        <a:lstStyle/>
        <a:p>
          <a:pPr rtl="0"/>
          <a:r>
            <a:rPr lang="en-US" dirty="0">
              <a:latin typeface="Formata Regular" panose="02000503060000020004" pitchFamily="50" charset="0"/>
            </a:rPr>
            <a:t>Location/Visibility</a:t>
          </a:r>
        </a:p>
      </dgm:t>
    </dgm:pt>
    <dgm:pt modelId="{657A0AB0-A354-4909-909D-8D9D3FCB35D6}" type="parTrans" cxnId="{FA027689-6DA6-42D2-AB23-92FCB27F9534}">
      <dgm:prSet/>
      <dgm:spPr/>
      <dgm:t>
        <a:bodyPr/>
        <a:lstStyle/>
        <a:p>
          <a:endParaRPr lang="en-US"/>
        </a:p>
      </dgm:t>
    </dgm:pt>
    <dgm:pt modelId="{1D708C0A-3F99-47F5-94FA-9B09E9B22E1E}" type="sibTrans" cxnId="{FA027689-6DA6-42D2-AB23-92FCB27F9534}">
      <dgm:prSet/>
      <dgm:spPr/>
      <dgm:t>
        <a:bodyPr/>
        <a:lstStyle/>
        <a:p>
          <a:endParaRPr lang="en-US"/>
        </a:p>
      </dgm:t>
    </dgm:pt>
    <dgm:pt modelId="{E94520C4-5E10-45A7-9E7C-29C250F8CF1A}">
      <dgm:prSet phldr="0"/>
      <dgm:spPr/>
      <dgm:t>
        <a:bodyPr/>
        <a:lstStyle/>
        <a:p>
          <a:pPr rtl="0"/>
          <a:r>
            <a:rPr lang="en-US" dirty="0">
              <a:latin typeface="Formata Regular" panose="02000503060000020004" pitchFamily="50" charset="0"/>
            </a:rPr>
            <a:t>Colleague Introductions</a:t>
          </a:r>
        </a:p>
      </dgm:t>
    </dgm:pt>
    <dgm:pt modelId="{4C7BEDE7-5082-432B-B412-4C59DA076091}" type="parTrans" cxnId="{29E6EB92-3FBF-47B4-9843-58020A5B8904}">
      <dgm:prSet/>
      <dgm:spPr/>
      <dgm:t>
        <a:bodyPr/>
        <a:lstStyle/>
        <a:p>
          <a:endParaRPr lang="en-US"/>
        </a:p>
      </dgm:t>
    </dgm:pt>
    <dgm:pt modelId="{DB0AE227-CC7C-4DCA-A8CA-B56196D96E9E}" type="sibTrans" cxnId="{29E6EB92-3FBF-47B4-9843-58020A5B8904}">
      <dgm:prSet/>
      <dgm:spPr/>
      <dgm:t>
        <a:bodyPr/>
        <a:lstStyle/>
        <a:p>
          <a:endParaRPr lang="en-US"/>
        </a:p>
      </dgm:t>
    </dgm:pt>
    <dgm:pt modelId="{457614B5-2C7B-4940-A2C2-30CD84C6F6B6}">
      <dgm:prSet phldr="0"/>
      <dgm:spPr/>
      <dgm:t>
        <a:bodyPr/>
        <a:lstStyle/>
        <a:p>
          <a:pPr rtl="0"/>
          <a:r>
            <a:rPr lang="en-US" dirty="0">
              <a:latin typeface="Formata Regular" panose="02000503060000020004" pitchFamily="50" charset="0"/>
            </a:rPr>
            <a:t>Active Engagement</a:t>
          </a:r>
        </a:p>
      </dgm:t>
    </dgm:pt>
    <dgm:pt modelId="{0FCA8AD9-97F4-438E-9984-655644CC27B8}" type="parTrans" cxnId="{DD0B57DB-DCE6-4083-8E11-47ED8E20D921}">
      <dgm:prSet/>
      <dgm:spPr/>
      <dgm:t>
        <a:bodyPr/>
        <a:lstStyle/>
        <a:p>
          <a:endParaRPr lang="en-US"/>
        </a:p>
      </dgm:t>
    </dgm:pt>
    <dgm:pt modelId="{E3A8DA3F-87F3-451F-B322-7BEF7ED9362E}" type="sibTrans" cxnId="{DD0B57DB-DCE6-4083-8E11-47ED8E20D921}">
      <dgm:prSet/>
      <dgm:spPr/>
      <dgm:t>
        <a:bodyPr/>
        <a:lstStyle/>
        <a:p>
          <a:endParaRPr lang="en-US"/>
        </a:p>
      </dgm:t>
    </dgm:pt>
    <dgm:pt modelId="{CBDE0463-965D-4EA1-8563-83B2C3949DA0}">
      <dgm:prSet/>
      <dgm:spPr/>
      <dgm:t>
        <a:bodyPr/>
        <a:lstStyle/>
        <a:p>
          <a:pPr rtl="0"/>
          <a:r>
            <a:rPr lang="en-US" dirty="0">
              <a:latin typeface="Formata Regular" panose="02000503060000020004" pitchFamily="50" charset="0"/>
            </a:rPr>
            <a:t>Elevator pitch </a:t>
          </a:r>
        </a:p>
      </dgm:t>
    </dgm:pt>
    <dgm:pt modelId="{8F2CF202-FA04-4BB0-B0FA-EEB6084BDE81}" type="parTrans" cxnId="{96009207-EEC0-4994-AF17-EF6863634FF8}">
      <dgm:prSet/>
      <dgm:spPr/>
      <dgm:t>
        <a:bodyPr/>
        <a:lstStyle/>
        <a:p>
          <a:endParaRPr lang="en-US"/>
        </a:p>
      </dgm:t>
    </dgm:pt>
    <dgm:pt modelId="{630E90EF-D407-4E50-A972-24F26DF4C08C}" type="sibTrans" cxnId="{96009207-EEC0-4994-AF17-EF6863634FF8}">
      <dgm:prSet/>
      <dgm:spPr/>
      <dgm:t>
        <a:bodyPr/>
        <a:lstStyle/>
        <a:p>
          <a:endParaRPr lang="en-US"/>
        </a:p>
      </dgm:t>
    </dgm:pt>
    <dgm:pt modelId="{602B4E91-2AD9-406A-AE39-BD6C0CCD0F43}">
      <dgm:prSet/>
      <dgm:spPr/>
      <dgm:t>
        <a:bodyPr/>
        <a:lstStyle/>
        <a:p>
          <a:r>
            <a:rPr lang="en-US" dirty="0">
              <a:latin typeface="Formata Regular" panose="02000503060000020004" pitchFamily="50" charset="0"/>
            </a:rPr>
            <a:t>Welcoming statue</a:t>
          </a:r>
        </a:p>
      </dgm:t>
    </dgm:pt>
    <dgm:pt modelId="{DA53CDAA-4CC6-472C-A4C3-6055BADCF1F8}" type="parTrans" cxnId="{B4482B3E-E3D5-4573-B2B3-9D542F2267D5}">
      <dgm:prSet/>
      <dgm:spPr/>
      <dgm:t>
        <a:bodyPr/>
        <a:lstStyle/>
        <a:p>
          <a:endParaRPr lang="en-US"/>
        </a:p>
      </dgm:t>
    </dgm:pt>
    <dgm:pt modelId="{408E8C19-6D99-4B6B-B412-3D07F5F3943C}" type="sibTrans" cxnId="{B4482B3E-E3D5-4573-B2B3-9D542F2267D5}">
      <dgm:prSet/>
      <dgm:spPr/>
      <dgm:t>
        <a:bodyPr/>
        <a:lstStyle/>
        <a:p>
          <a:endParaRPr lang="en-US"/>
        </a:p>
      </dgm:t>
    </dgm:pt>
    <dgm:pt modelId="{7E204FE6-8D70-41E7-B9B0-A4147CA9C8BA}" type="pres">
      <dgm:prSet presAssocID="{36A02D58-11AE-4E43-9CE7-EFFEF7A0A968}" presName="root" presStyleCnt="0">
        <dgm:presLayoutVars>
          <dgm:dir/>
          <dgm:resizeHandles val="exact"/>
        </dgm:presLayoutVars>
      </dgm:prSet>
      <dgm:spPr/>
    </dgm:pt>
    <dgm:pt modelId="{CF0FF3BD-6F61-4865-BF5D-F789B5978D42}" type="pres">
      <dgm:prSet presAssocID="{77DE3B3B-E0CF-4502-A6B7-B23BE1188144}" presName="compNode" presStyleCnt="0"/>
      <dgm:spPr/>
    </dgm:pt>
    <dgm:pt modelId="{2F89966C-4A07-4E8E-8FF4-57873428E953}" type="pres">
      <dgm:prSet presAssocID="{77DE3B3B-E0CF-4502-A6B7-B23BE1188144}"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25A2DF68-4E3D-4B1B-ADB1-BC2C4721D1C6}" type="pres">
      <dgm:prSet presAssocID="{77DE3B3B-E0CF-4502-A6B7-B23BE1188144}" presName="spaceRect" presStyleCnt="0"/>
      <dgm:spPr/>
    </dgm:pt>
    <dgm:pt modelId="{7BBE036A-A603-4720-8194-2E7412B97787}" type="pres">
      <dgm:prSet presAssocID="{77DE3B3B-E0CF-4502-A6B7-B23BE1188144}" presName="textRect" presStyleLbl="revTx" presStyleIdx="0" presStyleCnt="8">
        <dgm:presLayoutVars>
          <dgm:chMax val="1"/>
          <dgm:chPref val="1"/>
        </dgm:presLayoutVars>
      </dgm:prSet>
      <dgm:spPr/>
    </dgm:pt>
    <dgm:pt modelId="{7A665B1E-E869-465F-B532-704C2E08C65A}" type="pres">
      <dgm:prSet presAssocID="{EFF408AC-2B5A-4041-BC68-64BA090DE549}" presName="sibTrans" presStyleCnt="0"/>
      <dgm:spPr/>
    </dgm:pt>
    <dgm:pt modelId="{28765722-181D-4D49-82BF-A5489FE34A76}" type="pres">
      <dgm:prSet presAssocID="{45409F7F-3F49-4235-BCCC-36D6C3DD669F}" presName="compNode" presStyleCnt="0"/>
      <dgm:spPr/>
    </dgm:pt>
    <dgm:pt modelId="{98F5761D-4962-4B90-B4D4-6DDA5CDD18EE}" type="pres">
      <dgm:prSet presAssocID="{45409F7F-3F49-4235-BCCC-36D6C3DD669F}"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ployee Badge"/>
        </a:ext>
      </dgm:extLst>
    </dgm:pt>
    <dgm:pt modelId="{96DE751D-1108-4C04-B688-67F6C6F9C35D}" type="pres">
      <dgm:prSet presAssocID="{45409F7F-3F49-4235-BCCC-36D6C3DD669F}" presName="spaceRect" presStyleCnt="0"/>
      <dgm:spPr/>
    </dgm:pt>
    <dgm:pt modelId="{16540DBB-0C97-462D-B0E3-D083153DB5A9}" type="pres">
      <dgm:prSet presAssocID="{45409F7F-3F49-4235-BCCC-36D6C3DD669F}" presName="textRect" presStyleLbl="revTx" presStyleIdx="1" presStyleCnt="8">
        <dgm:presLayoutVars>
          <dgm:chMax val="1"/>
          <dgm:chPref val="1"/>
        </dgm:presLayoutVars>
      </dgm:prSet>
      <dgm:spPr/>
    </dgm:pt>
    <dgm:pt modelId="{76262A7E-274D-4880-8A77-913FF409C6F8}" type="pres">
      <dgm:prSet presAssocID="{8A1291E9-72F6-4E61-BC82-D1FDEE6F28BF}" presName="sibTrans" presStyleCnt="0"/>
      <dgm:spPr/>
    </dgm:pt>
    <dgm:pt modelId="{8DB86439-283F-41EB-BED0-6F489C564C19}" type="pres">
      <dgm:prSet presAssocID="{AF13EA44-920B-42BE-925C-D23D181DBE42}" presName="compNode" presStyleCnt="0"/>
      <dgm:spPr/>
    </dgm:pt>
    <dgm:pt modelId="{A875F0F6-5DF7-4AA5-9422-BC53F955B974}" type="pres">
      <dgm:prSet presAssocID="{AF13EA44-920B-42BE-925C-D23D181DBE42}"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edit card"/>
        </a:ext>
      </dgm:extLst>
    </dgm:pt>
    <dgm:pt modelId="{B660A264-A120-4DA8-A18B-FBF68F5AE799}" type="pres">
      <dgm:prSet presAssocID="{AF13EA44-920B-42BE-925C-D23D181DBE42}" presName="spaceRect" presStyleCnt="0"/>
      <dgm:spPr/>
    </dgm:pt>
    <dgm:pt modelId="{D33DD31F-59D0-441A-8497-2B930D662F5E}" type="pres">
      <dgm:prSet presAssocID="{AF13EA44-920B-42BE-925C-D23D181DBE42}" presName="textRect" presStyleLbl="revTx" presStyleIdx="2" presStyleCnt="8">
        <dgm:presLayoutVars>
          <dgm:chMax val="1"/>
          <dgm:chPref val="1"/>
        </dgm:presLayoutVars>
      </dgm:prSet>
      <dgm:spPr/>
    </dgm:pt>
    <dgm:pt modelId="{CC39546B-26EE-4A86-A6A4-45E0BDFF1B3D}" type="pres">
      <dgm:prSet presAssocID="{89F55FC3-FE10-4110-B8C5-9866AEB48ADF}" presName="sibTrans" presStyleCnt="0"/>
      <dgm:spPr/>
    </dgm:pt>
    <dgm:pt modelId="{7C0A21E7-F05C-4C77-894D-E251F1278422}" type="pres">
      <dgm:prSet presAssocID="{20298918-E431-4C38-AB71-F894676D0D66}" presName="compNode" presStyleCnt="0"/>
      <dgm:spPr/>
    </dgm:pt>
    <dgm:pt modelId="{DE819FB9-D7BF-4DC0-A40F-A9F89A3836A9}" type="pres">
      <dgm:prSet presAssocID="{20298918-E431-4C38-AB71-F894676D0D66}"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ting"/>
        </a:ext>
      </dgm:extLst>
    </dgm:pt>
    <dgm:pt modelId="{25C51081-AE5A-4445-B40E-D9F049E4A854}" type="pres">
      <dgm:prSet presAssocID="{20298918-E431-4C38-AB71-F894676D0D66}" presName="spaceRect" presStyleCnt="0"/>
      <dgm:spPr/>
    </dgm:pt>
    <dgm:pt modelId="{5858FB18-026E-4708-B4EE-7EEAFA1B1FA2}" type="pres">
      <dgm:prSet presAssocID="{20298918-E431-4C38-AB71-F894676D0D66}" presName="textRect" presStyleLbl="revTx" presStyleIdx="3" presStyleCnt="8">
        <dgm:presLayoutVars>
          <dgm:chMax val="1"/>
          <dgm:chPref val="1"/>
        </dgm:presLayoutVars>
      </dgm:prSet>
      <dgm:spPr/>
    </dgm:pt>
    <dgm:pt modelId="{A1BED3A3-3261-4883-A4FF-4412C52A8398}" type="pres">
      <dgm:prSet presAssocID="{1D708C0A-3F99-47F5-94FA-9B09E9B22E1E}" presName="sibTrans" presStyleCnt="0"/>
      <dgm:spPr/>
    </dgm:pt>
    <dgm:pt modelId="{FF9F8382-FE4B-47AC-B37C-2CEA8F68C0D8}" type="pres">
      <dgm:prSet presAssocID="{E94520C4-5E10-45A7-9E7C-29C250F8CF1A}" presName="compNode" presStyleCnt="0"/>
      <dgm:spPr/>
    </dgm:pt>
    <dgm:pt modelId="{24E059D2-3EEA-4A10-8F3E-60673F245519}" type="pres">
      <dgm:prSet presAssocID="{E94520C4-5E10-45A7-9E7C-29C250F8CF1A}"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nfused Person"/>
        </a:ext>
      </dgm:extLst>
    </dgm:pt>
    <dgm:pt modelId="{C50A7167-2766-4347-B490-64B9C04E8C7B}" type="pres">
      <dgm:prSet presAssocID="{E94520C4-5E10-45A7-9E7C-29C250F8CF1A}" presName="spaceRect" presStyleCnt="0"/>
      <dgm:spPr/>
    </dgm:pt>
    <dgm:pt modelId="{705839FF-054C-4499-9D3C-24EAFABD4777}" type="pres">
      <dgm:prSet presAssocID="{E94520C4-5E10-45A7-9E7C-29C250F8CF1A}" presName="textRect" presStyleLbl="revTx" presStyleIdx="4" presStyleCnt="8">
        <dgm:presLayoutVars>
          <dgm:chMax val="1"/>
          <dgm:chPref val="1"/>
        </dgm:presLayoutVars>
      </dgm:prSet>
      <dgm:spPr/>
    </dgm:pt>
    <dgm:pt modelId="{D6EC5B7F-AF54-482E-B257-5F38F7846B9C}" type="pres">
      <dgm:prSet presAssocID="{DB0AE227-CC7C-4DCA-A8CA-B56196D96E9E}" presName="sibTrans" presStyleCnt="0"/>
      <dgm:spPr/>
    </dgm:pt>
    <dgm:pt modelId="{268F5C5D-7820-4DAD-B353-7446D89D8272}" type="pres">
      <dgm:prSet presAssocID="{457614B5-2C7B-4940-A2C2-30CD84C6F6B6}" presName="compNode" presStyleCnt="0"/>
      <dgm:spPr/>
    </dgm:pt>
    <dgm:pt modelId="{8CDC8B24-74EB-4EA1-A053-A3042BDD6DD3}" type="pres">
      <dgm:prSet presAssocID="{457614B5-2C7B-4940-A2C2-30CD84C6F6B6}"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ar"/>
        </a:ext>
      </dgm:extLst>
    </dgm:pt>
    <dgm:pt modelId="{9762241C-312D-4BB4-A178-CA7388A66CB5}" type="pres">
      <dgm:prSet presAssocID="{457614B5-2C7B-4940-A2C2-30CD84C6F6B6}" presName="spaceRect" presStyleCnt="0"/>
      <dgm:spPr/>
    </dgm:pt>
    <dgm:pt modelId="{002A54B5-9C49-4A65-9403-664CCE3B49E3}" type="pres">
      <dgm:prSet presAssocID="{457614B5-2C7B-4940-A2C2-30CD84C6F6B6}" presName="textRect" presStyleLbl="revTx" presStyleIdx="5" presStyleCnt="8">
        <dgm:presLayoutVars>
          <dgm:chMax val="1"/>
          <dgm:chPref val="1"/>
        </dgm:presLayoutVars>
      </dgm:prSet>
      <dgm:spPr/>
    </dgm:pt>
    <dgm:pt modelId="{C99C0DFD-6737-4B6C-B878-15A9299E5F2C}" type="pres">
      <dgm:prSet presAssocID="{E3A8DA3F-87F3-451F-B322-7BEF7ED9362E}" presName="sibTrans" presStyleCnt="0"/>
      <dgm:spPr/>
    </dgm:pt>
    <dgm:pt modelId="{F5A9A8E2-92AF-4137-88C3-9B0F70BF0CEC}" type="pres">
      <dgm:prSet presAssocID="{CBDE0463-965D-4EA1-8563-83B2C3949DA0}" presName="compNode" presStyleCnt="0"/>
      <dgm:spPr/>
    </dgm:pt>
    <dgm:pt modelId="{1F7BFF2E-779C-4394-A4C3-6215692EA5FC}" type="pres">
      <dgm:prSet presAssocID="{CBDE0463-965D-4EA1-8563-83B2C3949DA0}"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Theatre"/>
        </a:ext>
      </dgm:extLst>
    </dgm:pt>
    <dgm:pt modelId="{B5BE49BA-7CFB-4F03-8566-DFE4FE0762EF}" type="pres">
      <dgm:prSet presAssocID="{CBDE0463-965D-4EA1-8563-83B2C3949DA0}" presName="spaceRect" presStyleCnt="0"/>
      <dgm:spPr/>
    </dgm:pt>
    <dgm:pt modelId="{CE769A51-EEA4-42F6-99A2-E7C47AC21D71}" type="pres">
      <dgm:prSet presAssocID="{CBDE0463-965D-4EA1-8563-83B2C3949DA0}" presName="textRect" presStyleLbl="revTx" presStyleIdx="6" presStyleCnt="8">
        <dgm:presLayoutVars>
          <dgm:chMax val="1"/>
          <dgm:chPref val="1"/>
        </dgm:presLayoutVars>
      </dgm:prSet>
      <dgm:spPr/>
    </dgm:pt>
    <dgm:pt modelId="{866A48AC-9CC5-43D1-8491-F6FA07E4E909}" type="pres">
      <dgm:prSet presAssocID="{630E90EF-D407-4E50-A972-24F26DF4C08C}" presName="sibTrans" presStyleCnt="0"/>
      <dgm:spPr/>
    </dgm:pt>
    <dgm:pt modelId="{3B9D93BF-B4A8-41D8-B3FC-6A3D91A6F17A}" type="pres">
      <dgm:prSet presAssocID="{602B4E91-2AD9-406A-AE39-BD6C0CCD0F43}" presName="compNode" presStyleCnt="0"/>
      <dgm:spPr/>
    </dgm:pt>
    <dgm:pt modelId="{A5932102-B3CC-4B8C-A56B-4655A3F794FA}" type="pres">
      <dgm:prSet presAssocID="{602B4E91-2AD9-406A-AE39-BD6C0CCD0F43}"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Sign Language"/>
        </a:ext>
      </dgm:extLst>
    </dgm:pt>
    <dgm:pt modelId="{97D9E0A6-9464-4ACF-9E1F-7D36F445CE08}" type="pres">
      <dgm:prSet presAssocID="{602B4E91-2AD9-406A-AE39-BD6C0CCD0F43}" presName="spaceRect" presStyleCnt="0"/>
      <dgm:spPr/>
    </dgm:pt>
    <dgm:pt modelId="{A190797F-4C3E-4606-8059-F23F025D5B5D}" type="pres">
      <dgm:prSet presAssocID="{602B4E91-2AD9-406A-AE39-BD6C0CCD0F43}" presName="textRect" presStyleLbl="revTx" presStyleIdx="7" presStyleCnt="8">
        <dgm:presLayoutVars>
          <dgm:chMax val="1"/>
          <dgm:chPref val="1"/>
        </dgm:presLayoutVars>
      </dgm:prSet>
      <dgm:spPr/>
    </dgm:pt>
  </dgm:ptLst>
  <dgm:cxnLst>
    <dgm:cxn modelId="{A4529F00-9EC5-4E5D-902C-8100FD649A38}" type="presOf" srcId="{602B4E91-2AD9-406A-AE39-BD6C0CCD0F43}" destId="{A190797F-4C3E-4606-8059-F23F025D5B5D}" srcOrd="0" destOrd="0" presId="urn:microsoft.com/office/officeart/2018/2/layout/IconLabelList"/>
    <dgm:cxn modelId="{96009207-EEC0-4994-AF17-EF6863634FF8}" srcId="{36A02D58-11AE-4E43-9CE7-EFFEF7A0A968}" destId="{CBDE0463-965D-4EA1-8563-83B2C3949DA0}" srcOrd="6" destOrd="0" parTransId="{8F2CF202-FA04-4BB0-B0FA-EEB6084BDE81}" sibTransId="{630E90EF-D407-4E50-A972-24F26DF4C08C}"/>
    <dgm:cxn modelId="{B4482B3E-E3D5-4573-B2B3-9D542F2267D5}" srcId="{36A02D58-11AE-4E43-9CE7-EFFEF7A0A968}" destId="{602B4E91-2AD9-406A-AE39-BD6C0CCD0F43}" srcOrd="7" destOrd="0" parTransId="{DA53CDAA-4CC6-472C-A4C3-6055BADCF1F8}" sibTransId="{408E8C19-6D99-4B6B-B412-3D07F5F3943C}"/>
    <dgm:cxn modelId="{9587655D-E4A6-4B9E-B2EE-BAB432D606BD}" type="presOf" srcId="{CBDE0463-965D-4EA1-8563-83B2C3949DA0}" destId="{CE769A51-EEA4-42F6-99A2-E7C47AC21D71}" srcOrd="0" destOrd="0" presId="urn:microsoft.com/office/officeart/2018/2/layout/IconLabelList"/>
    <dgm:cxn modelId="{5B5B4949-114D-4C1F-B94E-4C60D9013A50}" type="presOf" srcId="{77DE3B3B-E0CF-4502-A6B7-B23BE1188144}" destId="{7BBE036A-A603-4720-8194-2E7412B97787}" srcOrd="0" destOrd="0" presId="urn:microsoft.com/office/officeart/2018/2/layout/IconLabelList"/>
    <dgm:cxn modelId="{CE0D7A53-D243-4279-8AF0-7D264F97A0E2}" type="presOf" srcId="{20298918-E431-4C38-AB71-F894676D0D66}" destId="{5858FB18-026E-4708-B4EE-7EEAFA1B1FA2}" srcOrd="0" destOrd="0" presId="urn:microsoft.com/office/officeart/2018/2/layout/IconLabelList"/>
    <dgm:cxn modelId="{A061497C-8086-40B7-B9E4-D103E04F9AF6}" srcId="{36A02D58-11AE-4E43-9CE7-EFFEF7A0A968}" destId="{77DE3B3B-E0CF-4502-A6B7-B23BE1188144}" srcOrd="0" destOrd="0" parTransId="{967EA9F3-3C47-4A06-8941-934C7FFDB12D}" sibTransId="{EFF408AC-2B5A-4041-BC68-64BA090DE549}"/>
    <dgm:cxn modelId="{FA027689-6DA6-42D2-AB23-92FCB27F9534}" srcId="{36A02D58-11AE-4E43-9CE7-EFFEF7A0A968}" destId="{20298918-E431-4C38-AB71-F894676D0D66}" srcOrd="3" destOrd="0" parTransId="{657A0AB0-A354-4909-909D-8D9D3FCB35D6}" sibTransId="{1D708C0A-3F99-47F5-94FA-9B09E9B22E1E}"/>
    <dgm:cxn modelId="{29E6EB92-3FBF-47B4-9843-58020A5B8904}" srcId="{36A02D58-11AE-4E43-9CE7-EFFEF7A0A968}" destId="{E94520C4-5E10-45A7-9E7C-29C250F8CF1A}" srcOrd="4" destOrd="0" parTransId="{4C7BEDE7-5082-432B-B412-4C59DA076091}" sibTransId="{DB0AE227-CC7C-4DCA-A8CA-B56196D96E9E}"/>
    <dgm:cxn modelId="{EB6B22AE-27E7-4B3F-99D3-E5A7E53F4466}" type="presOf" srcId="{AF13EA44-920B-42BE-925C-D23D181DBE42}" destId="{D33DD31F-59D0-441A-8497-2B930D662F5E}" srcOrd="0" destOrd="0" presId="urn:microsoft.com/office/officeart/2018/2/layout/IconLabelList"/>
    <dgm:cxn modelId="{F83233C0-3123-42FC-B5C0-46864FB95390}" type="presOf" srcId="{E94520C4-5E10-45A7-9E7C-29C250F8CF1A}" destId="{705839FF-054C-4499-9D3C-24EAFABD4777}" srcOrd="0" destOrd="0" presId="urn:microsoft.com/office/officeart/2018/2/layout/IconLabelList"/>
    <dgm:cxn modelId="{D9BEE1D1-25A3-4F2A-965E-FD1D3192F220}" type="presOf" srcId="{36A02D58-11AE-4E43-9CE7-EFFEF7A0A968}" destId="{7E204FE6-8D70-41E7-B9B0-A4147CA9C8BA}" srcOrd="0" destOrd="0" presId="urn:microsoft.com/office/officeart/2018/2/layout/IconLabelList"/>
    <dgm:cxn modelId="{D4BB73D5-F9A2-4B41-B8AE-5C644C0FFA5F}" srcId="{36A02D58-11AE-4E43-9CE7-EFFEF7A0A968}" destId="{AF13EA44-920B-42BE-925C-D23D181DBE42}" srcOrd="2" destOrd="0" parTransId="{F0906C5F-99C7-473D-A110-9ACD2F558F1E}" sibTransId="{89F55FC3-FE10-4110-B8C5-9866AEB48ADF}"/>
    <dgm:cxn modelId="{BC7A45D8-8024-4130-8ECD-A7D1D6A97BAC}" srcId="{36A02D58-11AE-4E43-9CE7-EFFEF7A0A968}" destId="{45409F7F-3F49-4235-BCCC-36D6C3DD669F}" srcOrd="1" destOrd="0" parTransId="{16093DEB-459B-4328-9608-22BC1688FF58}" sibTransId="{8A1291E9-72F6-4E61-BC82-D1FDEE6F28BF}"/>
    <dgm:cxn modelId="{DD0B57DB-DCE6-4083-8E11-47ED8E20D921}" srcId="{36A02D58-11AE-4E43-9CE7-EFFEF7A0A968}" destId="{457614B5-2C7B-4940-A2C2-30CD84C6F6B6}" srcOrd="5" destOrd="0" parTransId="{0FCA8AD9-97F4-438E-9984-655644CC27B8}" sibTransId="{E3A8DA3F-87F3-451F-B322-7BEF7ED9362E}"/>
    <dgm:cxn modelId="{49C76FEB-7C18-4470-B73B-D33B5327D10A}" type="presOf" srcId="{457614B5-2C7B-4940-A2C2-30CD84C6F6B6}" destId="{002A54B5-9C49-4A65-9403-664CCE3B49E3}" srcOrd="0" destOrd="0" presId="urn:microsoft.com/office/officeart/2018/2/layout/IconLabelList"/>
    <dgm:cxn modelId="{C6C249F9-C69A-41E4-B139-BE960811EE35}" type="presOf" srcId="{45409F7F-3F49-4235-BCCC-36D6C3DD669F}" destId="{16540DBB-0C97-462D-B0E3-D083153DB5A9}" srcOrd="0" destOrd="0" presId="urn:microsoft.com/office/officeart/2018/2/layout/IconLabelList"/>
    <dgm:cxn modelId="{7FD7DBD5-E3D5-4031-8F3E-9BCA9FBAC416}" type="presParOf" srcId="{7E204FE6-8D70-41E7-B9B0-A4147CA9C8BA}" destId="{CF0FF3BD-6F61-4865-BF5D-F789B5978D42}" srcOrd="0" destOrd="0" presId="urn:microsoft.com/office/officeart/2018/2/layout/IconLabelList"/>
    <dgm:cxn modelId="{F5B62329-9514-4A01-A800-DAE992D29C72}" type="presParOf" srcId="{CF0FF3BD-6F61-4865-BF5D-F789B5978D42}" destId="{2F89966C-4A07-4E8E-8FF4-57873428E953}" srcOrd="0" destOrd="0" presId="urn:microsoft.com/office/officeart/2018/2/layout/IconLabelList"/>
    <dgm:cxn modelId="{08C6D0D9-F7B5-48C7-B48B-8FCD244254C7}" type="presParOf" srcId="{CF0FF3BD-6F61-4865-BF5D-F789B5978D42}" destId="{25A2DF68-4E3D-4B1B-ADB1-BC2C4721D1C6}" srcOrd="1" destOrd="0" presId="urn:microsoft.com/office/officeart/2018/2/layout/IconLabelList"/>
    <dgm:cxn modelId="{5EB7CFE1-CF61-4DEB-8832-BB2458E74F9B}" type="presParOf" srcId="{CF0FF3BD-6F61-4865-BF5D-F789B5978D42}" destId="{7BBE036A-A603-4720-8194-2E7412B97787}" srcOrd="2" destOrd="0" presId="urn:microsoft.com/office/officeart/2018/2/layout/IconLabelList"/>
    <dgm:cxn modelId="{9967BE68-B8AA-4D58-A43B-F1887D8B5349}" type="presParOf" srcId="{7E204FE6-8D70-41E7-B9B0-A4147CA9C8BA}" destId="{7A665B1E-E869-465F-B532-704C2E08C65A}" srcOrd="1" destOrd="0" presId="urn:microsoft.com/office/officeart/2018/2/layout/IconLabelList"/>
    <dgm:cxn modelId="{DD2249E1-31D4-48F0-9AE2-C2144DA4E1A0}" type="presParOf" srcId="{7E204FE6-8D70-41E7-B9B0-A4147CA9C8BA}" destId="{28765722-181D-4D49-82BF-A5489FE34A76}" srcOrd="2" destOrd="0" presId="urn:microsoft.com/office/officeart/2018/2/layout/IconLabelList"/>
    <dgm:cxn modelId="{7C2D80D4-A4B7-40C0-9AE4-13803D7A564E}" type="presParOf" srcId="{28765722-181D-4D49-82BF-A5489FE34A76}" destId="{98F5761D-4962-4B90-B4D4-6DDA5CDD18EE}" srcOrd="0" destOrd="0" presId="urn:microsoft.com/office/officeart/2018/2/layout/IconLabelList"/>
    <dgm:cxn modelId="{CF98B602-290F-4B00-B1F4-0573155B6FD7}" type="presParOf" srcId="{28765722-181D-4D49-82BF-A5489FE34A76}" destId="{96DE751D-1108-4C04-B688-67F6C6F9C35D}" srcOrd="1" destOrd="0" presId="urn:microsoft.com/office/officeart/2018/2/layout/IconLabelList"/>
    <dgm:cxn modelId="{A0961CAA-BB36-4DDE-8208-9CB11DAA876F}" type="presParOf" srcId="{28765722-181D-4D49-82BF-A5489FE34A76}" destId="{16540DBB-0C97-462D-B0E3-D083153DB5A9}" srcOrd="2" destOrd="0" presId="urn:microsoft.com/office/officeart/2018/2/layout/IconLabelList"/>
    <dgm:cxn modelId="{33900975-3CF7-417D-BB85-0F3B7F59408E}" type="presParOf" srcId="{7E204FE6-8D70-41E7-B9B0-A4147CA9C8BA}" destId="{76262A7E-274D-4880-8A77-913FF409C6F8}" srcOrd="3" destOrd="0" presId="urn:microsoft.com/office/officeart/2018/2/layout/IconLabelList"/>
    <dgm:cxn modelId="{C479107E-EE54-4AEB-9C00-52F5F3EE6659}" type="presParOf" srcId="{7E204FE6-8D70-41E7-B9B0-A4147CA9C8BA}" destId="{8DB86439-283F-41EB-BED0-6F489C564C19}" srcOrd="4" destOrd="0" presId="urn:microsoft.com/office/officeart/2018/2/layout/IconLabelList"/>
    <dgm:cxn modelId="{DE28AD4B-F0F2-4C93-BC85-D9F176944A8A}" type="presParOf" srcId="{8DB86439-283F-41EB-BED0-6F489C564C19}" destId="{A875F0F6-5DF7-4AA5-9422-BC53F955B974}" srcOrd="0" destOrd="0" presId="urn:microsoft.com/office/officeart/2018/2/layout/IconLabelList"/>
    <dgm:cxn modelId="{02CE78E8-6E65-4423-BA1A-8589458FB8BF}" type="presParOf" srcId="{8DB86439-283F-41EB-BED0-6F489C564C19}" destId="{B660A264-A120-4DA8-A18B-FBF68F5AE799}" srcOrd="1" destOrd="0" presId="urn:microsoft.com/office/officeart/2018/2/layout/IconLabelList"/>
    <dgm:cxn modelId="{B1985BF3-F9FA-4A83-9E4A-EB960E4B4C68}" type="presParOf" srcId="{8DB86439-283F-41EB-BED0-6F489C564C19}" destId="{D33DD31F-59D0-441A-8497-2B930D662F5E}" srcOrd="2" destOrd="0" presId="urn:microsoft.com/office/officeart/2018/2/layout/IconLabelList"/>
    <dgm:cxn modelId="{6E866FC3-EDB7-4FB5-B7E6-E4C48774BD36}" type="presParOf" srcId="{7E204FE6-8D70-41E7-B9B0-A4147CA9C8BA}" destId="{CC39546B-26EE-4A86-A6A4-45E0BDFF1B3D}" srcOrd="5" destOrd="0" presId="urn:microsoft.com/office/officeart/2018/2/layout/IconLabelList"/>
    <dgm:cxn modelId="{F1DF23DE-33DC-4398-BFCA-8E54A05A6346}" type="presParOf" srcId="{7E204FE6-8D70-41E7-B9B0-A4147CA9C8BA}" destId="{7C0A21E7-F05C-4C77-894D-E251F1278422}" srcOrd="6" destOrd="0" presId="urn:microsoft.com/office/officeart/2018/2/layout/IconLabelList"/>
    <dgm:cxn modelId="{0A665A04-FC43-4C9D-9152-B9A1F34C4FEC}" type="presParOf" srcId="{7C0A21E7-F05C-4C77-894D-E251F1278422}" destId="{DE819FB9-D7BF-4DC0-A40F-A9F89A3836A9}" srcOrd="0" destOrd="0" presId="urn:microsoft.com/office/officeart/2018/2/layout/IconLabelList"/>
    <dgm:cxn modelId="{605B4FA3-E634-4241-B4AF-FACE73404533}" type="presParOf" srcId="{7C0A21E7-F05C-4C77-894D-E251F1278422}" destId="{25C51081-AE5A-4445-B40E-D9F049E4A854}" srcOrd="1" destOrd="0" presId="urn:microsoft.com/office/officeart/2018/2/layout/IconLabelList"/>
    <dgm:cxn modelId="{D78779C8-C033-4E2D-AF04-5114C1CD3E6D}" type="presParOf" srcId="{7C0A21E7-F05C-4C77-894D-E251F1278422}" destId="{5858FB18-026E-4708-B4EE-7EEAFA1B1FA2}" srcOrd="2" destOrd="0" presId="urn:microsoft.com/office/officeart/2018/2/layout/IconLabelList"/>
    <dgm:cxn modelId="{8BCB7F1E-4745-4A3D-A49F-EB0315B20EFD}" type="presParOf" srcId="{7E204FE6-8D70-41E7-B9B0-A4147CA9C8BA}" destId="{A1BED3A3-3261-4883-A4FF-4412C52A8398}" srcOrd="7" destOrd="0" presId="urn:microsoft.com/office/officeart/2018/2/layout/IconLabelList"/>
    <dgm:cxn modelId="{36903C7C-D162-4539-B348-391993A0D13C}" type="presParOf" srcId="{7E204FE6-8D70-41E7-B9B0-A4147CA9C8BA}" destId="{FF9F8382-FE4B-47AC-B37C-2CEA8F68C0D8}" srcOrd="8" destOrd="0" presId="urn:microsoft.com/office/officeart/2018/2/layout/IconLabelList"/>
    <dgm:cxn modelId="{633BCA9A-6BAD-4EC2-9B27-83B8CC65854F}" type="presParOf" srcId="{FF9F8382-FE4B-47AC-B37C-2CEA8F68C0D8}" destId="{24E059D2-3EEA-4A10-8F3E-60673F245519}" srcOrd="0" destOrd="0" presId="urn:microsoft.com/office/officeart/2018/2/layout/IconLabelList"/>
    <dgm:cxn modelId="{88AB8A06-4F2D-4327-94F6-8E1942A2C1E1}" type="presParOf" srcId="{FF9F8382-FE4B-47AC-B37C-2CEA8F68C0D8}" destId="{C50A7167-2766-4347-B490-64B9C04E8C7B}" srcOrd="1" destOrd="0" presId="urn:microsoft.com/office/officeart/2018/2/layout/IconLabelList"/>
    <dgm:cxn modelId="{441DD316-0374-43C2-ACE1-4EDCC7D65948}" type="presParOf" srcId="{FF9F8382-FE4B-47AC-B37C-2CEA8F68C0D8}" destId="{705839FF-054C-4499-9D3C-24EAFABD4777}" srcOrd="2" destOrd="0" presId="urn:microsoft.com/office/officeart/2018/2/layout/IconLabelList"/>
    <dgm:cxn modelId="{DB29E338-7FFA-4477-AE2C-A324C468852F}" type="presParOf" srcId="{7E204FE6-8D70-41E7-B9B0-A4147CA9C8BA}" destId="{D6EC5B7F-AF54-482E-B257-5F38F7846B9C}" srcOrd="9" destOrd="0" presId="urn:microsoft.com/office/officeart/2018/2/layout/IconLabelList"/>
    <dgm:cxn modelId="{B8BD2886-756C-48B9-9172-B0D6271A2068}" type="presParOf" srcId="{7E204FE6-8D70-41E7-B9B0-A4147CA9C8BA}" destId="{268F5C5D-7820-4DAD-B353-7446D89D8272}" srcOrd="10" destOrd="0" presId="urn:microsoft.com/office/officeart/2018/2/layout/IconLabelList"/>
    <dgm:cxn modelId="{7937F41A-1570-4334-B2A2-74D6C13ECFDB}" type="presParOf" srcId="{268F5C5D-7820-4DAD-B353-7446D89D8272}" destId="{8CDC8B24-74EB-4EA1-A053-A3042BDD6DD3}" srcOrd="0" destOrd="0" presId="urn:microsoft.com/office/officeart/2018/2/layout/IconLabelList"/>
    <dgm:cxn modelId="{DEDBB87F-E5DB-4F4D-A02B-A4A0FAEC29DC}" type="presParOf" srcId="{268F5C5D-7820-4DAD-B353-7446D89D8272}" destId="{9762241C-312D-4BB4-A178-CA7388A66CB5}" srcOrd="1" destOrd="0" presId="urn:microsoft.com/office/officeart/2018/2/layout/IconLabelList"/>
    <dgm:cxn modelId="{7CA75622-0A57-456D-A146-9E7487D40B15}" type="presParOf" srcId="{268F5C5D-7820-4DAD-B353-7446D89D8272}" destId="{002A54B5-9C49-4A65-9403-664CCE3B49E3}" srcOrd="2" destOrd="0" presId="urn:microsoft.com/office/officeart/2018/2/layout/IconLabelList"/>
    <dgm:cxn modelId="{3A93B082-A511-4C32-9822-C4B62A74FC62}" type="presParOf" srcId="{7E204FE6-8D70-41E7-B9B0-A4147CA9C8BA}" destId="{C99C0DFD-6737-4B6C-B878-15A9299E5F2C}" srcOrd="11" destOrd="0" presId="urn:microsoft.com/office/officeart/2018/2/layout/IconLabelList"/>
    <dgm:cxn modelId="{719837D5-1211-4E38-B966-4813837C9341}" type="presParOf" srcId="{7E204FE6-8D70-41E7-B9B0-A4147CA9C8BA}" destId="{F5A9A8E2-92AF-4137-88C3-9B0F70BF0CEC}" srcOrd="12" destOrd="0" presId="urn:microsoft.com/office/officeart/2018/2/layout/IconLabelList"/>
    <dgm:cxn modelId="{CC332595-3775-4706-9976-35A35D661CFC}" type="presParOf" srcId="{F5A9A8E2-92AF-4137-88C3-9B0F70BF0CEC}" destId="{1F7BFF2E-779C-4394-A4C3-6215692EA5FC}" srcOrd="0" destOrd="0" presId="urn:microsoft.com/office/officeart/2018/2/layout/IconLabelList"/>
    <dgm:cxn modelId="{43A9A419-8908-463D-943E-818D224EBA36}" type="presParOf" srcId="{F5A9A8E2-92AF-4137-88C3-9B0F70BF0CEC}" destId="{B5BE49BA-7CFB-4F03-8566-DFE4FE0762EF}" srcOrd="1" destOrd="0" presId="urn:microsoft.com/office/officeart/2018/2/layout/IconLabelList"/>
    <dgm:cxn modelId="{356B046E-2CAA-47E7-B602-EED5AA4A907D}" type="presParOf" srcId="{F5A9A8E2-92AF-4137-88C3-9B0F70BF0CEC}" destId="{CE769A51-EEA4-42F6-99A2-E7C47AC21D71}" srcOrd="2" destOrd="0" presId="urn:microsoft.com/office/officeart/2018/2/layout/IconLabelList"/>
    <dgm:cxn modelId="{10FEB80F-C022-4F6F-B08D-86B89CC33A71}" type="presParOf" srcId="{7E204FE6-8D70-41E7-B9B0-A4147CA9C8BA}" destId="{866A48AC-9CC5-43D1-8491-F6FA07E4E909}" srcOrd="13" destOrd="0" presId="urn:microsoft.com/office/officeart/2018/2/layout/IconLabelList"/>
    <dgm:cxn modelId="{18CBB996-3CFD-4703-BCC5-E960E1AD2C94}" type="presParOf" srcId="{7E204FE6-8D70-41E7-B9B0-A4147CA9C8BA}" destId="{3B9D93BF-B4A8-41D8-B3FC-6A3D91A6F17A}" srcOrd="14" destOrd="0" presId="urn:microsoft.com/office/officeart/2018/2/layout/IconLabelList"/>
    <dgm:cxn modelId="{72A222F1-199E-497E-BF34-00BD08F834DE}" type="presParOf" srcId="{3B9D93BF-B4A8-41D8-B3FC-6A3D91A6F17A}" destId="{A5932102-B3CC-4B8C-A56B-4655A3F794FA}" srcOrd="0" destOrd="0" presId="urn:microsoft.com/office/officeart/2018/2/layout/IconLabelList"/>
    <dgm:cxn modelId="{A79557C2-66B1-4678-A730-3D64D0536998}" type="presParOf" srcId="{3B9D93BF-B4A8-41D8-B3FC-6A3D91A6F17A}" destId="{97D9E0A6-9464-4ACF-9E1F-7D36F445CE08}" srcOrd="1" destOrd="0" presId="urn:microsoft.com/office/officeart/2018/2/layout/IconLabelList"/>
    <dgm:cxn modelId="{1B401520-D89D-46AD-9167-B1C461F88999}" type="presParOf" srcId="{3B9D93BF-B4A8-41D8-B3FC-6A3D91A6F17A}" destId="{A190797F-4C3E-4606-8059-F23F025D5B5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F0E6D92-47F6-4958-A98B-35E3CAEA0896}" type="doc">
      <dgm:prSet loTypeId="urn:microsoft.com/office/officeart/2005/8/layout/vList2" loCatId="list" qsTypeId="urn:microsoft.com/office/officeart/2005/8/quickstyle/simple2" qsCatId="simple" csTypeId="urn:microsoft.com/office/officeart/2005/8/colors/accent5_2" csCatId="accent5"/>
      <dgm:spPr/>
      <dgm:t>
        <a:bodyPr/>
        <a:lstStyle/>
        <a:p>
          <a:endParaRPr lang="en-US"/>
        </a:p>
      </dgm:t>
    </dgm:pt>
    <dgm:pt modelId="{CE6E88A2-3AC8-4194-B93C-7E68B7D48E14}">
      <dgm:prSet/>
      <dgm:spPr/>
      <dgm:t>
        <a:bodyPr/>
        <a:lstStyle/>
        <a:p>
          <a:r>
            <a:rPr lang="en-CA" dirty="0">
              <a:latin typeface="Formata Regular"/>
            </a:rPr>
            <a:t>The premier marketplace in Canada</a:t>
          </a:r>
          <a:endParaRPr lang="en-US" dirty="0">
            <a:latin typeface="Formata Regular"/>
          </a:endParaRPr>
        </a:p>
      </dgm:t>
    </dgm:pt>
    <dgm:pt modelId="{B1154259-732B-48B8-8E65-FF70792D4C89}" type="parTrans" cxnId="{ACC5A26D-EBB4-4750-B61D-5E2C3138083A}">
      <dgm:prSet/>
      <dgm:spPr/>
      <dgm:t>
        <a:bodyPr/>
        <a:lstStyle/>
        <a:p>
          <a:endParaRPr lang="en-US"/>
        </a:p>
      </dgm:t>
    </dgm:pt>
    <dgm:pt modelId="{7C69E194-CE6B-4EA2-B3DC-ADFC31F81C55}" type="sibTrans" cxnId="{ACC5A26D-EBB4-4750-B61D-5E2C3138083A}">
      <dgm:prSet/>
      <dgm:spPr/>
      <dgm:t>
        <a:bodyPr/>
        <a:lstStyle/>
        <a:p>
          <a:endParaRPr lang="en-US"/>
        </a:p>
      </dgm:t>
    </dgm:pt>
    <dgm:pt modelId="{B862C56B-BB6C-4CC0-9064-9BD2C2484D84}">
      <dgm:prSet phldr="0"/>
      <dgm:spPr/>
      <dgm:t>
        <a:bodyPr/>
        <a:lstStyle/>
        <a:p>
          <a:pPr rtl="0"/>
          <a:r>
            <a:rPr lang="en-CA" dirty="0">
              <a:latin typeface="Formata Regular"/>
            </a:rPr>
            <a:t>2 days of one-on-one B2B appointments</a:t>
          </a:r>
        </a:p>
      </dgm:t>
    </dgm:pt>
    <dgm:pt modelId="{07EE1B60-5959-4BB2-9443-57745B40AA9F}" type="parTrans" cxnId="{1C847D73-E8F4-498A-A414-BBAE9392909F}">
      <dgm:prSet/>
      <dgm:spPr/>
      <dgm:t>
        <a:bodyPr/>
        <a:lstStyle/>
        <a:p>
          <a:endParaRPr lang="en-US"/>
        </a:p>
      </dgm:t>
    </dgm:pt>
    <dgm:pt modelId="{0EBC86CA-A94A-453B-8C69-3293E3276347}" type="sibTrans" cxnId="{1C847D73-E8F4-498A-A414-BBAE9392909F}">
      <dgm:prSet/>
      <dgm:spPr/>
      <dgm:t>
        <a:bodyPr/>
        <a:lstStyle/>
        <a:p>
          <a:endParaRPr lang="en-US"/>
        </a:p>
      </dgm:t>
    </dgm:pt>
    <dgm:pt modelId="{08DD59B7-A207-4FBA-98EF-9DF323CC6533}">
      <dgm:prSet phldr="0"/>
      <dgm:spPr/>
      <dgm:t>
        <a:bodyPr/>
        <a:lstStyle/>
        <a:p>
          <a:pPr rtl="0"/>
          <a:r>
            <a:rPr lang="en-CA" dirty="0">
              <a:latin typeface="Formata Regular"/>
            </a:rPr>
            <a:t>Networking events</a:t>
          </a:r>
        </a:p>
      </dgm:t>
    </dgm:pt>
    <dgm:pt modelId="{17823CE2-394E-45E8-BFEC-4E3395418596}" type="parTrans" cxnId="{1FB1DD9B-6878-40C3-9B01-8C5A6AD91D83}">
      <dgm:prSet/>
      <dgm:spPr/>
      <dgm:t>
        <a:bodyPr/>
        <a:lstStyle/>
        <a:p>
          <a:endParaRPr lang="en-US"/>
        </a:p>
      </dgm:t>
    </dgm:pt>
    <dgm:pt modelId="{211B0DEE-8D71-4061-9F1A-381AAA125573}" type="sibTrans" cxnId="{1FB1DD9B-6878-40C3-9B01-8C5A6AD91D83}">
      <dgm:prSet/>
      <dgm:spPr/>
      <dgm:t>
        <a:bodyPr/>
        <a:lstStyle/>
        <a:p>
          <a:endParaRPr lang="en-US"/>
        </a:p>
      </dgm:t>
    </dgm:pt>
    <dgm:pt modelId="{AC09D677-EE48-4657-B37C-6CA5B7C5A93E}">
      <dgm:prSet/>
      <dgm:spPr/>
      <dgm:t>
        <a:bodyPr/>
        <a:lstStyle/>
        <a:p>
          <a:r>
            <a:rPr lang="en-CA" dirty="0">
              <a:latin typeface="Formata Regular"/>
            </a:rPr>
            <a:t>Education Speakers on relevant topics</a:t>
          </a:r>
          <a:endParaRPr lang="en-US" dirty="0">
            <a:latin typeface="Formata Regular"/>
          </a:endParaRPr>
        </a:p>
      </dgm:t>
    </dgm:pt>
    <dgm:pt modelId="{7C294610-53D8-44C4-8715-DF12E99E3748}" type="parTrans" cxnId="{AD51C0E2-2B57-4178-ABFB-B145CA6806B4}">
      <dgm:prSet/>
      <dgm:spPr/>
      <dgm:t>
        <a:bodyPr/>
        <a:lstStyle/>
        <a:p>
          <a:endParaRPr lang="en-US"/>
        </a:p>
      </dgm:t>
    </dgm:pt>
    <dgm:pt modelId="{404F1B74-E4FF-4804-A72F-B21526AAD30B}" type="sibTrans" cxnId="{AD51C0E2-2B57-4178-ABFB-B145CA6806B4}">
      <dgm:prSet/>
      <dgm:spPr/>
      <dgm:t>
        <a:bodyPr/>
        <a:lstStyle/>
        <a:p>
          <a:endParaRPr lang="en-US"/>
        </a:p>
      </dgm:t>
    </dgm:pt>
    <dgm:pt modelId="{8B5D252E-91FB-4138-A767-52C1D7A72115}" type="pres">
      <dgm:prSet presAssocID="{EF0E6D92-47F6-4958-A98B-35E3CAEA0896}" presName="linear" presStyleCnt="0">
        <dgm:presLayoutVars>
          <dgm:animLvl val="lvl"/>
          <dgm:resizeHandles val="exact"/>
        </dgm:presLayoutVars>
      </dgm:prSet>
      <dgm:spPr/>
    </dgm:pt>
    <dgm:pt modelId="{984D6C3C-AD1A-4165-AD8B-D7B75CC75453}" type="pres">
      <dgm:prSet presAssocID="{CE6E88A2-3AC8-4194-B93C-7E68B7D48E14}" presName="parentText" presStyleLbl="node1" presStyleIdx="0" presStyleCnt="1">
        <dgm:presLayoutVars>
          <dgm:chMax val="0"/>
          <dgm:bulletEnabled val="1"/>
        </dgm:presLayoutVars>
      </dgm:prSet>
      <dgm:spPr/>
    </dgm:pt>
    <dgm:pt modelId="{41E80EF7-95A4-4AD2-AAEC-C579BB4F98D3}" type="pres">
      <dgm:prSet presAssocID="{CE6E88A2-3AC8-4194-B93C-7E68B7D48E14}" presName="childText" presStyleLbl="revTx" presStyleIdx="0" presStyleCnt="1">
        <dgm:presLayoutVars>
          <dgm:bulletEnabled val="1"/>
        </dgm:presLayoutVars>
      </dgm:prSet>
      <dgm:spPr/>
    </dgm:pt>
  </dgm:ptLst>
  <dgm:cxnLst>
    <dgm:cxn modelId="{854A6B5E-5955-46FA-8FDA-9AE47A5463ED}" type="presOf" srcId="{08DD59B7-A207-4FBA-98EF-9DF323CC6533}" destId="{41E80EF7-95A4-4AD2-AAEC-C579BB4F98D3}" srcOrd="0" destOrd="1" presId="urn:microsoft.com/office/officeart/2005/8/layout/vList2"/>
    <dgm:cxn modelId="{ACC5A26D-EBB4-4750-B61D-5E2C3138083A}" srcId="{EF0E6D92-47F6-4958-A98B-35E3CAEA0896}" destId="{CE6E88A2-3AC8-4194-B93C-7E68B7D48E14}" srcOrd="0" destOrd="0" parTransId="{B1154259-732B-48B8-8E65-FF70792D4C89}" sibTransId="{7C69E194-CE6B-4EA2-B3DC-ADFC31F81C55}"/>
    <dgm:cxn modelId="{1C847D73-E8F4-498A-A414-BBAE9392909F}" srcId="{CE6E88A2-3AC8-4194-B93C-7E68B7D48E14}" destId="{B862C56B-BB6C-4CC0-9064-9BD2C2484D84}" srcOrd="0" destOrd="0" parTransId="{07EE1B60-5959-4BB2-9443-57745B40AA9F}" sibTransId="{0EBC86CA-A94A-453B-8C69-3293E3276347}"/>
    <dgm:cxn modelId="{8CC8AF58-ECBC-4DD4-A444-70FC9A2025FA}" type="presOf" srcId="{EF0E6D92-47F6-4958-A98B-35E3CAEA0896}" destId="{8B5D252E-91FB-4138-A767-52C1D7A72115}" srcOrd="0" destOrd="0" presId="urn:microsoft.com/office/officeart/2005/8/layout/vList2"/>
    <dgm:cxn modelId="{5F37FF7D-E975-41D9-A920-D444C74EFF24}" type="presOf" srcId="{B862C56B-BB6C-4CC0-9064-9BD2C2484D84}" destId="{41E80EF7-95A4-4AD2-AAEC-C579BB4F98D3}" srcOrd="0" destOrd="0" presId="urn:microsoft.com/office/officeart/2005/8/layout/vList2"/>
    <dgm:cxn modelId="{1FB1DD9B-6878-40C3-9B01-8C5A6AD91D83}" srcId="{CE6E88A2-3AC8-4194-B93C-7E68B7D48E14}" destId="{08DD59B7-A207-4FBA-98EF-9DF323CC6533}" srcOrd="1" destOrd="0" parTransId="{17823CE2-394E-45E8-BFEC-4E3395418596}" sibTransId="{211B0DEE-8D71-4061-9F1A-381AAA125573}"/>
    <dgm:cxn modelId="{50D866A8-BF99-456B-9968-8CCC222FEA6E}" type="presOf" srcId="{AC09D677-EE48-4657-B37C-6CA5B7C5A93E}" destId="{41E80EF7-95A4-4AD2-AAEC-C579BB4F98D3}" srcOrd="0" destOrd="2" presId="urn:microsoft.com/office/officeart/2005/8/layout/vList2"/>
    <dgm:cxn modelId="{574F45E1-91C0-4A2C-B025-A410442C3447}" type="presOf" srcId="{CE6E88A2-3AC8-4194-B93C-7E68B7D48E14}" destId="{984D6C3C-AD1A-4165-AD8B-D7B75CC75453}" srcOrd="0" destOrd="0" presId="urn:microsoft.com/office/officeart/2005/8/layout/vList2"/>
    <dgm:cxn modelId="{AD51C0E2-2B57-4178-ABFB-B145CA6806B4}" srcId="{CE6E88A2-3AC8-4194-B93C-7E68B7D48E14}" destId="{AC09D677-EE48-4657-B37C-6CA5B7C5A93E}" srcOrd="2" destOrd="0" parTransId="{7C294610-53D8-44C4-8715-DF12E99E3748}" sibTransId="{404F1B74-E4FF-4804-A72F-B21526AAD30B}"/>
    <dgm:cxn modelId="{83DEA19C-C548-4287-A9DB-C947C27850AE}" type="presParOf" srcId="{8B5D252E-91FB-4138-A767-52C1D7A72115}" destId="{984D6C3C-AD1A-4165-AD8B-D7B75CC75453}" srcOrd="0" destOrd="0" presId="urn:microsoft.com/office/officeart/2005/8/layout/vList2"/>
    <dgm:cxn modelId="{F14B9928-91BE-4B78-BBA8-13138C388EEB}" type="presParOf" srcId="{8B5D252E-91FB-4138-A767-52C1D7A72115}" destId="{41E80EF7-95A4-4AD2-AAEC-C579BB4F98D3}"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FCE5E57-E2E7-4692-A0F2-AD2FC7FC134C}" type="doc">
      <dgm:prSet loTypeId="urn:microsoft.com/office/officeart/2016/7/layout/BasicLinearProcessNumbered" loCatId="process" qsTypeId="urn:microsoft.com/office/officeart/2005/8/quickstyle/simple1" qsCatId="simple" csTypeId="urn:microsoft.com/office/officeart/2005/8/colors/accent4_2" csCatId="accent4"/>
      <dgm:spPr/>
      <dgm:t>
        <a:bodyPr/>
        <a:lstStyle/>
        <a:p>
          <a:endParaRPr lang="en-US"/>
        </a:p>
      </dgm:t>
    </dgm:pt>
    <dgm:pt modelId="{DA86288A-675D-4432-B26A-EB8F2C5A67DC}">
      <dgm:prSet/>
      <dgm:spPr/>
      <dgm:t>
        <a:bodyPr/>
        <a:lstStyle/>
        <a:p>
          <a:r>
            <a:rPr lang="en-US" dirty="0">
              <a:latin typeface="Formata Regular"/>
            </a:rPr>
            <a:t>Allow for tier pricing</a:t>
          </a:r>
        </a:p>
      </dgm:t>
    </dgm:pt>
    <dgm:pt modelId="{40EAF594-019D-4B48-9869-2BB4BDD3B8FC}" type="parTrans" cxnId="{20B393F6-448B-49A1-841F-28D1A9952746}">
      <dgm:prSet/>
      <dgm:spPr/>
      <dgm:t>
        <a:bodyPr/>
        <a:lstStyle/>
        <a:p>
          <a:endParaRPr lang="en-US"/>
        </a:p>
      </dgm:t>
    </dgm:pt>
    <dgm:pt modelId="{A6A2D8B5-A50B-484C-94AA-7634A67DFFB1}" type="sibTrans" cxnId="{20B393F6-448B-49A1-841F-28D1A9952746}">
      <dgm:prSet phldrT="1" phldr="0"/>
      <dgm:spPr/>
      <dgm:t>
        <a:bodyPr/>
        <a:lstStyle/>
        <a:p>
          <a:r>
            <a:rPr lang="en-US"/>
            <a:t>1</a:t>
          </a:r>
        </a:p>
      </dgm:t>
    </dgm:pt>
    <dgm:pt modelId="{0578B505-C987-4783-A0E4-DED3B4AA5236}">
      <dgm:prSet/>
      <dgm:spPr/>
      <dgm:t>
        <a:bodyPr/>
        <a:lstStyle/>
        <a:p>
          <a:pPr rtl="0"/>
          <a:r>
            <a:rPr lang="en-US" dirty="0">
              <a:latin typeface="Formata Regular"/>
            </a:rPr>
            <a:t>Join associations, contact </a:t>
          </a:r>
          <a:r>
            <a:rPr lang="en-US" dirty="0">
              <a:latin typeface="Formata Regular"/>
              <a:hlinkClick xmlns:r="http://schemas.openxmlformats.org/officeDocument/2006/relationships" r:id="rId1"/>
            </a:rPr>
            <a:t>membership@omca.com</a:t>
          </a:r>
          <a:r>
            <a:rPr lang="en-US" dirty="0">
              <a:latin typeface="Formata Regular"/>
            </a:rPr>
            <a:t> and we can help connect you </a:t>
          </a:r>
        </a:p>
      </dgm:t>
    </dgm:pt>
    <dgm:pt modelId="{16541524-D47B-4228-83ED-ACA67DE50D50}" type="parTrans" cxnId="{6317E903-4F48-405D-82CC-EC8C79FA9F1F}">
      <dgm:prSet/>
      <dgm:spPr/>
      <dgm:t>
        <a:bodyPr/>
        <a:lstStyle/>
        <a:p>
          <a:endParaRPr lang="en-US"/>
        </a:p>
      </dgm:t>
    </dgm:pt>
    <dgm:pt modelId="{8867C35D-93B8-4F63-9DFF-0C15A69CE129}" type="sibTrans" cxnId="{6317E903-4F48-405D-82CC-EC8C79FA9F1F}">
      <dgm:prSet phldrT="2" phldr="0"/>
      <dgm:spPr/>
      <dgm:t>
        <a:bodyPr/>
        <a:lstStyle/>
        <a:p>
          <a:r>
            <a:rPr lang="en-US" dirty="0"/>
            <a:t>2</a:t>
          </a:r>
        </a:p>
      </dgm:t>
    </dgm:pt>
    <dgm:pt modelId="{335E73AD-BFCF-4E1C-8BAB-72FB616F0EEA}">
      <dgm:prSet/>
      <dgm:spPr/>
      <dgm:t>
        <a:bodyPr/>
        <a:lstStyle/>
        <a:p>
          <a:r>
            <a:rPr lang="en-US" dirty="0">
              <a:latin typeface="Formata Regular" panose="02000503060000020004" pitchFamily="50" charset="0"/>
            </a:rPr>
            <a:t>Attend Marketplaces that provide the best ROI for your needs.</a:t>
          </a:r>
        </a:p>
      </dgm:t>
    </dgm:pt>
    <dgm:pt modelId="{F2623C96-4944-4044-B0AD-E83097C939D4}" type="parTrans" cxnId="{487703A0-CB61-46E7-B1C4-4AAAF9E4C83A}">
      <dgm:prSet/>
      <dgm:spPr/>
      <dgm:t>
        <a:bodyPr/>
        <a:lstStyle/>
        <a:p>
          <a:endParaRPr lang="en-US"/>
        </a:p>
      </dgm:t>
    </dgm:pt>
    <dgm:pt modelId="{1C47236F-9735-48E9-80AB-EAF49F093AA4}" type="sibTrans" cxnId="{487703A0-CB61-46E7-B1C4-4AAAF9E4C83A}">
      <dgm:prSet phldrT="3" phldr="0"/>
      <dgm:spPr/>
      <dgm:t>
        <a:bodyPr/>
        <a:lstStyle/>
        <a:p>
          <a:r>
            <a:rPr lang="en-US"/>
            <a:t>3</a:t>
          </a:r>
        </a:p>
      </dgm:t>
    </dgm:pt>
    <dgm:pt modelId="{1B731CB0-432B-7C4D-81A1-457AAE067242}" type="pres">
      <dgm:prSet presAssocID="{4FCE5E57-E2E7-4692-A0F2-AD2FC7FC134C}" presName="Name0" presStyleCnt="0">
        <dgm:presLayoutVars>
          <dgm:animLvl val="lvl"/>
          <dgm:resizeHandles val="exact"/>
        </dgm:presLayoutVars>
      </dgm:prSet>
      <dgm:spPr/>
    </dgm:pt>
    <dgm:pt modelId="{252BC446-B293-B448-AD5C-E688EFCBEF41}" type="pres">
      <dgm:prSet presAssocID="{DA86288A-675D-4432-B26A-EB8F2C5A67DC}" presName="compositeNode" presStyleCnt="0">
        <dgm:presLayoutVars>
          <dgm:bulletEnabled val="1"/>
        </dgm:presLayoutVars>
      </dgm:prSet>
      <dgm:spPr/>
    </dgm:pt>
    <dgm:pt modelId="{7A474699-7FF6-EE41-8CB0-5F74178807B9}" type="pres">
      <dgm:prSet presAssocID="{DA86288A-675D-4432-B26A-EB8F2C5A67DC}" presName="bgRect" presStyleLbl="bgAccFollowNode1" presStyleIdx="0" presStyleCnt="3"/>
      <dgm:spPr/>
    </dgm:pt>
    <dgm:pt modelId="{6B53FCBA-EFB8-E64B-B436-9610E1E4592A}" type="pres">
      <dgm:prSet presAssocID="{A6A2D8B5-A50B-484C-94AA-7634A67DFFB1}" presName="sibTransNodeCircle" presStyleLbl="alignNode1" presStyleIdx="0" presStyleCnt="6">
        <dgm:presLayoutVars>
          <dgm:chMax val="0"/>
          <dgm:bulletEnabled/>
        </dgm:presLayoutVars>
      </dgm:prSet>
      <dgm:spPr/>
    </dgm:pt>
    <dgm:pt modelId="{63B2B9A2-E11D-E749-B17F-EA4189DA1FFE}" type="pres">
      <dgm:prSet presAssocID="{DA86288A-675D-4432-B26A-EB8F2C5A67DC}" presName="bottomLine" presStyleLbl="alignNode1" presStyleIdx="1" presStyleCnt="6">
        <dgm:presLayoutVars/>
      </dgm:prSet>
      <dgm:spPr/>
    </dgm:pt>
    <dgm:pt modelId="{8629E8A1-B9C0-264C-AFA8-F54504AA6217}" type="pres">
      <dgm:prSet presAssocID="{DA86288A-675D-4432-B26A-EB8F2C5A67DC}" presName="nodeText" presStyleLbl="bgAccFollowNode1" presStyleIdx="0" presStyleCnt="3">
        <dgm:presLayoutVars>
          <dgm:bulletEnabled val="1"/>
        </dgm:presLayoutVars>
      </dgm:prSet>
      <dgm:spPr/>
    </dgm:pt>
    <dgm:pt modelId="{3FFCA990-3622-0549-9D1C-B76C14D8B91D}" type="pres">
      <dgm:prSet presAssocID="{A6A2D8B5-A50B-484C-94AA-7634A67DFFB1}" presName="sibTrans" presStyleCnt="0"/>
      <dgm:spPr/>
    </dgm:pt>
    <dgm:pt modelId="{35657DD0-0D3C-6A4F-B3D9-FA02E2E9F244}" type="pres">
      <dgm:prSet presAssocID="{0578B505-C987-4783-A0E4-DED3B4AA5236}" presName="compositeNode" presStyleCnt="0">
        <dgm:presLayoutVars>
          <dgm:bulletEnabled val="1"/>
        </dgm:presLayoutVars>
      </dgm:prSet>
      <dgm:spPr/>
    </dgm:pt>
    <dgm:pt modelId="{50106AE7-75AE-1F47-A5AA-082C64879002}" type="pres">
      <dgm:prSet presAssocID="{0578B505-C987-4783-A0E4-DED3B4AA5236}" presName="bgRect" presStyleLbl="bgAccFollowNode1" presStyleIdx="1" presStyleCnt="3"/>
      <dgm:spPr/>
    </dgm:pt>
    <dgm:pt modelId="{BC5AFE56-5A6F-4242-80A9-F3A3C68D713D}" type="pres">
      <dgm:prSet presAssocID="{8867C35D-93B8-4F63-9DFF-0C15A69CE129}" presName="sibTransNodeCircle" presStyleLbl="alignNode1" presStyleIdx="2" presStyleCnt="6">
        <dgm:presLayoutVars>
          <dgm:chMax val="0"/>
          <dgm:bulletEnabled/>
        </dgm:presLayoutVars>
      </dgm:prSet>
      <dgm:spPr/>
    </dgm:pt>
    <dgm:pt modelId="{9DCF541A-2DD2-6745-9AAA-F5DAAA1BF685}" type="pres">
      <dgm:prSet presAssocID="{0578B505-C987-4783-A0E4-DED3B4AA5236}" presName="bottomLine" presStyleLbl="alignNode1" presStyleIdx="3" presStyleCnt="6">
        <dgm:presLayoutVars/>
      </dgm:prSet>
      <dgm:spPr/>
    </dgm:pt>
    <dgm:pt modelId="{11741986-6371-9841-AC0E-38848F24DC34}" type="pres">
      <dgm:prSet presAssocID="{0578B505-C987-4783-A0E4-DED3B4AA5236}" presName="nodeText" presStyleLbl="bgAccFollowNode1" presStyleIdx="1" presStyleCnt="3">
        <dgm:presLayoutVars>
          <dgm:bulletEnabled val="1"/>
        </dgm:presLayoutVars>
      </dgm:prSet>
      <dgm:spPr/>
    </dgm:pt>
    <dgm:pt modelId="{7B8E15CC-7F20-A54C-A961-2A2BF311626F}" type="pres">
      <dgm:prSet presAssocID="{8867C35D-93B8-4F63-9DFF-0C15A69CE129}" presName="sibTrans" presStyleCnt="0"/>
      <dgm:spPr/>
    </dgm:pt>
    <dgm:pt modelId="{BE2563B7-CA81-E541-8D1C-20F7B76F14A5}" type="pres">
      <dgm:prSet presAssocID="{335E73AD-BFCF-4E1C-8BAB-72FB616F0EEA}" presName="compositeNode" presStyleCnt="0">
        <dgm:presLayoutVars>
          <dgm:bulletEnabled val="1"/>
        </dgm:presLayoutVars>
      </dgm:prSet>
      <dgm:spPr/>
    </dgm:pt>
    <dgm:pt modelId="{AB10E935-0525-7042-8B5A-BD08E4EADD95}" type="pres">
      <dgm:prSet presAssocID="{335E73AD-BFCF-4E1C-8BAB-72FB616F0EEA}" presName="bgRect" presStyleLbl="bgAccFollowNode1" presStyleIdx="2" presStyleCnt="3"/>
      <dgm:spPr/>
    </dgm:pt>
    <dgm:pt modelId="{3B0A7548-394F-BF40-B594-4B923FF18F2B}" type="pres">
      <dgm:prSet presAssocID="{1C47236F-9735-48E9-80AB-EAF49F093AA4}" presName="sibTransNodeCircle" presStyleLbl="alignNode1" presStyleIdx="4" presStyleCnt="6">
        <dgm:presLayoutVars>
          <dgm:chMax val="0"/>
          <dgm:bulletEnabled/>
        </dgm:presLayoutVars>
      </dgm:prSet>
      <dgm:spPr/>
    </dgm:pt>
    <dgm:pt modelId="{6F4EE986-B96B-A447-BB0C-11E3F3471670}" type="pres">
      <dgm:prSet presAssocID="{335E73AD-BFCF-4E1C-8BAB-72FB616F0EEA}" presName="bottomLine" presStyleLbl="alignNode1" presStyleIdx="5" presStyleCnt="6">
        <dgm:presLayoutVars/>
      </dgm:prSet>
      <dgm:spPr/>
    </dgm:pt>
    <dgm:pt modelId="{7EC1C9B4-DC8A-4444-97B5-7E3AEA723845}" type="pres">
      <dgm:prSet presAssocID="{335E73AD-BFCF-4E1C-8BAB-72FB616F0EEA}" presName="nodeText" presStyleLbl="bgAccFollowNode1" presStyleIdx="2" presStyleCnt="3">
        <dgm:presLayoutVars>
          <dgm:bulletEnabled val="1"/>
        </dgm:presLayoutVars>
      </dgm:prSet>
      <dgm:spPr/>
    </dgm:pt>
  </dgm:ptLst>
  <dgm:cxnLst>
    <dgm:cxn modelId="{6317E903-4F48-405D-82CC-EC8C79FA9F1F}" srcId="{4FCE5E57-E2E7-4692-A0F2-AD2FC7FC134C}" destId="{0578B505-C987-4783-A0E4-DED3B4AA5236}" srcOrd="1" destOrd="0" parTransId="{16541524-D47B-4228-83ED-ACA67DE50D50}" sibTransId="{8867C35D-93B8-4F63-9DFF-0C15A69CE129}"/>
    <dgm:cxn modelId="{27562D2E-215F-0D48-8E8E-163439A43669}" type="presOf" srcId="{DA86288A-675D-4432-B26A-EB8F2C5A67DC}" destId="{7A474699-7FF6-EE41-8CB0-5F74178807B9}" srcOrd="0" destOrd="0" presId="urn:microsoft.com/office/officeart/2016/7/layout/BasicLinearProcessNumbered"/>
    <dgm:cxn modelId="{A196553A-29B2-744F-B469-D67833C48273}" type="presOf" srcId="{A6A2D8B5-A50B-484C-94AA-7634A67DFFB1}" destId="{6B53FCBA-EFB8-E64B-B436-9610E1E4592A}" srcOrd="0" destOrd="0" presId="urn:microsoft.com/office/officeart/2016/7/layout/BasicLinearProcessNumbered"/>
    <dgm:cxn modelId="{34A74E48-5FCD-1E4E-9E18-D1C9AC084B90}" type="presOf" srcId="{335E73AD-BFCF-4E1C-8BAB-72FB616F0EEA}" destId="{7EC1C9B4-DC8A-4444-97B5-7E3AEA723845}" srcOrd="1" destOrd="0" presId="urn:microsoft.com/office/officeart/2016/7/layout/BasicLinearProcessNumbered"/>
    <dgm:cxn modelId="{712D2571-CDAE-A84D-B8C7-FCE4788D89F3}" type="presOf" srcId="{335E73AD-BFCF-4E1C-8BAB-72FB616F0EEA}" destId="{AB10E935-0525-7042-8B5A-BD08E4EADD95}" srcOrd="0" destOrd="0" presId="urn:microsoft.com/office/officeart/2016/7/layout/BasicLinearProcessNumbered"/>
    <dgm:cxn modelId="{98F41686-74AA-C240-B488-FF3A8B7A3CA6}" type="presOf" srcId="{0578B505-C987-4783-A0E4-DED3B4AA5236}" destId="{11741986-6371-9841-AC0E-38848F24DC34}" srcOrd="1" destOrd="0" presId="urn:microsoft.com/office/officeart/2016/7/layout/BasicLinearProcessNumbered"/>
    <dgm:cxn modelId="{BFA52B89-5EBE-1446-9E08-025BC6535C61}" type="presOf" srcId="{0578B505-C987-4783-A0E4-DED3B4AA5236}" destId="{50106AE7-75AE-1F47-A5AA-082C64879002}" srcOrd="0" destOrd="0" presId="urn:microsoft.com/office/officeart/2016/7/layout/BasicLinearProcessNumbered"/>
    <dgm:cxn modelId="{487703A0-CB61-46E7-B1C4-4AAAF9E4C83A}" srcId="{4FCE5E57-E2E7-4692-A0F2-AD2FC7FC134C}" destId="{335E73AD-BFCF-4E1C-8BAB-72FB616F0EEA}" srcOrd="2" destOrd="0" parTransId="{F2623C96-4944-4044-B0AD-E83097C939D4}" sibTransId="{1C47236F-9735-48E9-80AB-EAF49F093AA4}"/>
    <dgm:cxn modelId="{4E46D9B4-CE60-0443-8876-6462F815B027}" type="presOf" srcId="{4FCE5E57-E2E7-4692-A0F2-AD2FC7FC134C}" destId="{1B731CB0-432B-7C4D-81A1-457AAE067242}" srcOrd="0" destOrd="0" presId="urn:microsoft.com/office/officeart/2016/7/layout/BasicLinearProcessNumbered"/>
    <dgm:cxn modelId="{BA9E6AD1-40DD-BE43-960E-AD5209FA9378}" type="presOf" srcId="{DA86288A-675D-4432-B26A-EB8F2C5A67DC}" destId="{8629E8A1-B9C0-264C-AFA8-F54504AA6217}" srcOrd="1" destOrd="0" presId="urn:microsoft.com/office/officeart/2016/7/layout/BasicLinearProcessNumbered"/>
    <dgm:cxn modelId="{67CEE6E7-9FCD-5C49-A2C1-7563281572D2}" type="presOf" srcId="{1C47236F-9735-48E9-80AB-EAF49F093AA4}" destId="{3B0A7548-394F-BF40-B594-4B923FF18F2B}" srcOrd="0" destOrd="0" presId="urn:microsoft.com/office/officeart/2016/7/layout/BasicLinearProcessNumbered"/>
    <dgm:cxn modelId="{391570F5-B7F3-4542-B930-28FD531A5FC6}" type="presOf" srcId="{8867C35D-93B8-4F63-9DFF-0C15A69CE129}" destId="{BC5AFE56-5A6F-4242-80A9-F3A3C68D713D}" srcOrd="0" destOrd="0" presId="urn:microsoft.com/office/officeart/2016/7/layout/BasicLinearProcessNumbered"/>
    <dgm:cxn modelId="{20B393F6-448B-49A1-841F-28D1A9952746}" srcId="{4FCE5E57-E2E7-4692-A0F2-AD2FC7FC134C}" destId="{DA86288A-675D-4432-B26A-EB8F2C5A67DC}" srcOrd="0" destOrd="0" parTransId="{40EAF594-019D-4B48-9869-2BB4BDD3B8FC}" sibTransId="{A6A2D8B5-A50B-484C-94AA-7634A67DFFB1}"/>
    <dgm:cxn modelId="{0E814511-2CF9-034E-85E0-ED825281BF0E}" type="presParOf" srcId="{1B731CB0-432B-7C4D-81A1-457AAE067242}" destId="{252BC446-B293-B448-AD5C-E688EFCBEF41}" srcOrd="0" destOrd="0" presId="urn:microsoft.com/office/officeart/2016/7/layout/BasicLinearProcessNumbered"/>
    <dgm:cxn modelId="{96162E8B-B3DC-8140-99F3-FA83A51D9D9C}" type="presParOf" srcId="{252BC446-B293-B448-AD5C-E688EFCBEF41}" destId="{7A474699-7FF6-EE41-8CB0-5F74178807B9}" srcOrd="0" destOrd="0" presId="urn:microsoft.com/office/officeart/2016/7/layout/BasicLinearProcessNumbered"/>
    <dgm:cxn modelId="{7B1B2E6D-A6BA-D744-8261-4FD447E23180}" type="presParOf" srcId="{252BC446-B293-B448-AD5C-E688EFCBEF41}" destId="{6B53FCBA-EFB8-E64B-B436-9610E1E4592A}" srcOrd="1" destOrd="0" presId="urn:microsoft.com/office/officeart/2016/7/layout/BasicLinearProcessNumbered"/>
    <dgm:cxn modelId="{78CBFA4E-A0DA-4849-9976-47E9BA04251A}" type="presParOf" srcId="{252BC446-B293-B448-AD5C-E688EFCBEF41}" destId="{63B2B9A2-E11D-E749-B17F-EA4189DA1FFE}" srcOrd="2" destOrd="0" presId="urn:microsoft.com/office/officeart/2016/7/layout/BasicLinearProcessNumbered"/>
    <dgm:cxn modelId="{6CB1A536-973D-8942-AF4C-015FAAFE9298}" type="presParOf" srcId="{252BC446-B293-B448-AD5C-E688EFCBEF41}" destId="{8629E8A1-B9C0-264C-AFA8-F54504AA6217}" srcOrd="3" destOrd="0" presId="urn:microsoft.com/office/officeart/2016/7/layout/BasicLinearProcessNumbered"/>
    <dgm:cxn modelId="{AE7FE0D0-F9D1-8D4A-BB6A-E2F6C3826A40}" type="presParOf" srcId="{1B731CB0-432B-7C4D-81A1-457AAE067242}" destId="{3FFCA990-3622-0549-9D1C-B76C14D8B91D}" srcOrd="1" destOrd="0" presId="urn:microsoft.com/office/officeart/2016/7/layout/BasicLinearProcessNumbered"/>
    <dgm:cxn modelId="{5FB72857-DA63-8C47-8F39-AAA89E36E28B}" type="presParOf" srcId="{1B731CB0-432B-7C4D-81A1-457AAE067242}" destId="{35657DD0-0D3C-6A4F-B3D9-FA02E2E9F244}" srcOrd="2" destOrd="0" presId="urn:microsoft.com/office/officeart/2016/7/layout/BasicLinearProcessNumbered"/>
    <dgm:cxn modelId="{B88200C2-7E86-0B42-8F36-FABB299FA891}" type="presParOf" srcId="{35657DD0-0D3C-6A4F-B3D9-FA02E2E9F244}" destId="{50106AE7-75AE-1F47-A5AA-082C64879002}" srcOrd="0" destOrd="0" presId="urn:microsoft.com/office/officeart/2016/7/layout/BasicLinearProcessNumbered"/>
    <dgm:cxn modelId="{B11ACCC7-605F-3142-B461-7E715826663C}" type="presParOf" srcId="{35657DD0-0D3C-6A4F-B3D9-FA02E2E9F244}" destId="{BC5AFE56-5A6F-4242-80A9-F3A3C68D713D}" srcOrd="1" destOrd="0" presId="urn:microsoft.com/office/officeart/2016/7/layout/BasicLinearProcessNumbered"/>
    <dgm:cxn modelId="{03E35D8D-4B04-8E4B-B730-C645E27575B5}" type="presParOf" srcId="{35657DD0-0D3C-6A4F-B3D9-FA02E2E9F244}" destId="{9DCF541A-2DD2-6745-9AAA-F5DAAA1BF685}" srcOrd="2" destOrd="0" presId="urn:microsoft.com/office/officeart/2016/7/layout/BasicLinearProcessNumbered"/>
    <dgm:cxn modelId="{9922E797-8CF3-CB4F-9291-E2DC43635328}" type="presParOf" srcId="{35657DD0-0D3C-6A4F-B3D9-FA02E2E9F244}" destId="{11741986-6371-9841-AC0E-38848F24DC34}" srcOrd="3" destOrd="0" presId="urn:microsoft.com/office/officeart/2016/7/layout/BasicLinearProcessNumbered"/>
    <dgm:cxn modelId="{D7B5A8E5-DA10-334A-BF99-07B5931C7235}" type="presParOf" srcId="{1B731CB0-432B-7C4D-81A1-457AAE067242}" destId="{7B8E15CC-7F20-A54C-A961-2A2BF311626F}" srcOrd="3" destOrd="0" presId="urn:microsoft.com/office/officeart/2016/7/layout/BasicLinearProcessNumbered"/>
    <dgm:cxn modelId="{64AEF548-AAA9-8544-AB1B-CC7B70EEED04}" type="presParOf" srcId="{1B731CB0-432B-7C4D-81A1-457AAE067242}" destId="{BE2563B7-CA81-E541-8D1C-20F7B76F14A5}" srcOrd="4" destOrd="0" presId="urn:microsoft.com/office/officeart/2016/7/layout/BasicLinearProcessNumbered"/>
    <dgm:cxn modelId="{72F7F0A5-3E26-5742-B80B-AC9A93679F71}" type="presParOf" srcId="{BE2563B7-CA81-E541-8D1C-20F7B76F14A5}" destId="{AB10E935-0525-7042-8B5A-BD08E4EADD95}" srcOrd="0" destOrd="0" presId="urn:microsoft.com/office/officeart/2016/7/layout/BasicLinearProcessNumbered"/>
    <dgm:cxn modelId="{2FB824E9-160E-6445-B173-E40543E30510}" type="presParOf" srcId="{BE2563B7-CA81-E541-8D1C-20F7B76F14A5}" destId="{3B0A7548-394F-BF40-B594-4B923FF18F2B}" srcOrd="1" destOrd="0" presId="urn:microsoft.com/office/officeart/2016/7/layout/BasicLinearProcessNumbered"/>
    <dgm:cxn modelId="{0D3B4108-EAB1-6944-A44A-74CA38135DAB}" type="presParOf" srcId="{BE2563B7-CA81-E541-8D1C-20F7B76F14A5}" destId="{6F4EE986-B96B-A447-BB0C-11E3F3471670}" srcOrd="2" destOrd="0" presId="urn:microsoft.com/office/officeart/2016/7/layout/BasicLinearProcessNumbered"/>
    <dgm:cxn modelId="{2CB46288-F67C-4E40-9AD2-F72B663E70C5}" type="presParOf" srcId="{BE2563B7-CA81-E541-8D1C-20F7B76F14A5}" destId="{7EC1C9B4-DC8A-4444-97B5-7E3AEA723845}"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5683AB-03AD-8540-B7CB-0C194378C248}">
      <dsp:nvSpPr>
        <dsp:cNvPr id="0" name=""/>
        <dsp:cNvSpPr/>
      </dsp:nvSpPr>
      <dsp:spPr>
        <a:xfrm>
          <a:off x="0" y="9548"/>
          <a:ext cx="10515600" cy="669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solidFill>
                <a:schemeClr val="bg1"/>
              </a:solidFill>
              <a:latin typeface="Formata Regular" panose="02000503060000020004" pitchFamily="50" charset="0"/>
            </a:rPr>
            <a:t>Wholesale Tour </a:t>
          </a:r>
          <a:r>
            <a:rPr lang="en-US" sz="2800" kern="1200" dirty="0">
              <a:solidFill>
                <a:schemeClr val="bg1"/>
              </a:solidFill>
              <a:latin typeface="Formata Regular" panose="02000503060000020004" pitchFamily="50" charset="0"/>
              <a:cs typeface="Calibri Light"/>
            </a:rPr>
            <a:t>Operator</a:t>
          </a:r>
        </a:p>
      </dsp:txBody>
      <dsp:txXfrm>
        <a:off x="32670" y="42218"/>
        <a:ext cx="10450260" cy="603900"/>
      </dsp:txXfrm>
    </dsp:sp>
    <dsp:sp modelId="{67F06140-CBC6-4012-AD9C-B88DC341CD91}">
      <dsp:nvSpPr>
        <dsp:cNvPr id="0" name=""/>
        <dsp:cNvSpPr/>
      </dsp:nvSpPr>
      <dsp:spPr>
        <a:xfrm>
          <a:off x="0" y="742148"/>
          <a:ext cx="10515600" cy="669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solidFill>
                <a:schemeClr val="bg1"/>
              </a:solidFill>
              <a:latin typeface="Formata Regular" panose="02000503060000020004" pitchFamily="50" charset="0"/>
            </a:rPr>
            <a:t>Tour Operator</a:t>
          </a:r>
        </a:p>
      </dsp:txBody>
      <dsp:txXfrm>
        <a:off x="32670" y="774818"/>
        <a:ext cx="10450260" cy="603900"/>
      </dsp:txXfrm>
    </dsp:sp>
    <dsp:sp modelId="{9F2B85DF-ED83-47AA-9E80-41387942DCB7}">
      <dsp:nvSpPr>
        <dsp:cNvPr id="0" name=""/>
        <dsp:cNvSpPr/>
      </dsp:nvSpPr>
      <dsp:spPr>
        <a:xfrm>
          <a:off x="0" y="1474749"/>
          <a:ext cx="10515600" cy="669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solidFill>
                <a:schemeClr val="bg1"/>
              </a:solidFill>
              <a:latin typeface="Formata Regular" panose="02000503060000020004" pitchFamily="50" charset="0"/>
            </a:rPr>
            <a:t>Receptive Tour Operator</a:t>
          </a:r>
        </a:p>
      </dsp:txBody>
      <dsp:txXfrm>
        <a:off x="32670" y="1507419"/>
        <a:ext cx="10450260" cy="603900"/>
      </dsp:txXfrm>
    </dsp:sp>
    <dsp:sp modelId="{FAD537FC-479B-E440-A6C7-FCF48C8F34FE}">
      <dsp:nvSpPr>
        <dsp:cNvPr id="0" name=""/>
        <dsp:cNvSpPr/>
      </dsp:nvSpPr>
      <dsp:spPr>
        <a:xfrm>
          <a:off x="0" y="2207349"/>
          <a:ext cx="10515600" cy="669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solidFill>
                <a:schemeClr val="bg1"/>
              </a:solidFill>
              <a:latin typeface="Formata Regular" panose="02000503060000020004" pitchFamily="50" charset="0"/>
            </a:rPr>
            <a:t>Educational Tour Operator</a:t>
          </a:r>
        </a:p>
      </dsp:txBody>
      <dsp:txXfrm>
        <a:off x="32670" y="2240019"/>
        <a:ext cx="10450260" cy="603900"/>
      </dsp:txXfrm>
    </dsp:sp>
    <dsp:sp modelId="{256DF33C-0902-E74E-8EF0-8E90475650F9}">
      <dsp:nvSpPr>
        <dsp:cNvPr id="0" name=""/>
        <dsp:cNvSpPr/>
      </dsp:nvSpPr>
      <dsp:spPr>
        <a:xfrm>
          <a:off x="0" y="2939949"/>
          <a:ext cx="10515600" cy="669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solidFill>
                <a:schemeClr val="bg1"/>
              </a:solidFill>
              <a:latin typeface="Formata Regular" panose="02000503060000020004" pitchFamily="50" charset="0"/>
            </a:rPr>
            <a:t>Sightseeing operator</a:t>
          </a:r>
        </a:p>
      </dsp:txBody>
      <dsp:txXfrm>
        <a:off x="32670" y="2972619"/>
        <a:ext cx="10450260" cy="603900"/>
      </dsp:txXfrm>
    </dsp:sp>
    <dsp:sp modelId="{DBCD15A9-CE1D-4FC6-AF46-36A2EF17E6AB}">
      <dsp:nvSpPr>
        <dsp:cNvPr id="0" name=""/>
        <dsp:cNvSpPr/>
      </dsp:nvSpPr>
      <dsp:spPr>
        <a:xfrm>
          <a:off x="0" y="3672549"/>
          <a:ext cx="10515600" cy="669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latin typeface="Formata Regular" panose="02000503060000020004" pitchFamily="50" charset="0"/>
            </a:rPr>
            <a:t>On-line travel agent</a:t>
          </a:r>
        </a:p>
      </dsp:txBody>
      <dsp:txXfrm>
        <a:off x="32670" y="3705219"/>
        <a:ext cx="10450260" cy="6039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39DCF-565D-914A-B376-8215D3B54249}">
      <dsp:nvSpPr>
        <dsp:cNvPr id="0" name=""/>
        <dsp:cNvSpPr/>
      </dsp:nvSpPr>
      <dsp:spPr>
        <a:xfrm>
          <a:off x="0" y="5238"/>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dirty="0">
              <a:latin typeface="Formata Regular" panose="02000503060000020004" pitchFamily="50" charset="0"/>
            </a:rPr>
            <a:t>DMO Memberships</a:t>
          </a:r>
        </a:p>
      </dsp:txBody>
      <dsp:txXfrm>
        <a:off x="38638" y="43876"/>
        <a:ext cx="10438324" cy="714229"/>
      </dsp:txXfrm>
    </dsp:sp>
    <dsp:sp modelId="{E81B5C4A-2B13-E54B-A0D2-FD0A6528B977}">
      <dsp:nvSpPr>
        <dsp:cNvPr id="0" name=""/>
        <dsp:cNvSpPr/>
      </dsp:nvSpPr>
      <dsp:spPr>
        <a:xfrm>
          <a:off x="0" y="891783"/>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dirty="0">
              <a:latin typeface="Formata Regular" panose="02000503060000020004" pitchFamily="50" charset="0"/>
            </a:rPr>
            <a:t>Associations Memberships</a:t>
          </a:r>
        </a:p>
      </dsp:txBody>
      <dsp:txXfrm>
        <a:off x="38638" y="930421"/>
        <a:ext cx="10438324" cy="714229"/>
      </dsp:txXfrm>
    </dsp:sp>
    <dsp:sp modelId="{E783CE96-4F48-0048-9C7E-3547EFADCA17}">
      <dsp:nvSpPr>
        <dsp:cNvPr id="0" name=""/>
        <dsp:cNvSpPr/>
      </dsp:nvSpPr>
      <dsp:spPr>
        <a:xfrm>
          <a:off x="0" y="1778329"/>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latin typeface="Formata Regular" panose="02000503060000020004" pitchFamily="50" charset="0"/>
            </a:rPr>
            <a:t>Tourism/Advocacy Networks</a:t>
          </a:r>
        </a:p>
      </dsp:txBody>
      <dsp:txXfrm>
        <a:off x="38638" y="1816967"/>
        <a:ext cx="10438324" cy="714229"/>
      </dsp:txXfrm>
    </dsp:sp>
    <dsp:sp modelId="{335EC6F1-E31A-42B2-B4FF-9E2650339E3A}">
      <dsp:nvSpPr>
        <dsp:cNvPr id="0" name=""/>
        <dsp:cNvSpPr/>
      </dsp:nvSpPr>
      <dsp:spPr>
        <a:xfrm>
          <a:off x="0" y="2664874"/>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dirty="0">
              <a:latin typeface="Formata Regular"/>
            </a:rPr>
            <a:t>Newsletters:</a:t>
          </a:r>
        </a:p>
      </dsp:txBody>
      <dsp:txXfrm>
        <a:off x="38638" y="2703512"/>
        <a:ext cx="10438324" cy="714229"/>
      </dsp:txXfrm>
    </dsp:sp>
    <dsp:sp modelId="{A5235261-57DC-4F4B-860C-BD0A82F435B6}">
      <dsp:nvSpPr>
        <dsp:cNvPr id="0" name=""/>
        <dsp:cNvSpPr/>
      </dsp:nvSpPr>
      <dsp:spPr>
        <a:xfrm>
          <a:off x="0" y="3551419"/>
          <a:ext cx="1051560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latin typeface="Formata Regular"/>
            </a:rPr>
            <a:t> </a:t>
          </a:r>
          <a:r>
            <a:rPr lang="en-US" sz="3300" kern="1200" dirty="0"/>
            <a:t>https://omca.com/news-publications/newsletters/</a:t>
          </a:r>
        </a:p>
      </dsp:txBody>
      <dsp:txXfrm>
        <a:off x="38638" y="3590057"/>
        <a:ext cx="10438324" cy="7142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03342-57A9-EB41-9044-84F1A6F4E78E}">
      <dsp:nvSpPr>
        <dsp:cNvPr id="0" name=""/>
        <dsp:cNvSpPr/>
      </dsp:nvSpPr>
      <dsp:spPr>
        <a:xfrm>
          <a:off x="305" y="2031"/>
          <a:ext cx="4088606" cy="40886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CA" sz="2800" b="0" i="0" kern="1200" dirty="0">
              <a:latin typeface="Formata Regular" panose="02000503060000020004" pitchFamily="50" charset="0"/>
            </a:rPr>
            <a:t>An itinerary is a list of the things you will do on a trip and when you will do them, day by day, hour by hour. </a:t>
          </a:r>
          <a:endParaRPr lang="en-US" sz="2800" kern="1200" dirty="0">
            <a:latin typeface="Formata Regular" panose="02000503060000020004" pitchFamily="50" charset="0"/>
          </a:endParaRPr>
        </a:p>
      </dsp:txBody>
      <dsp:txXfrm>
        <a:off x="599067" y="600793"/>
        <a:ext cx="2891082" cy="2891082"/>
      </dsp:txXfrm>
    </dsp:sp>
    <dsp:sp modelId="{452AC4A2-B992-4843-84D9-A8E66FD8AD74}">
      <dsp:nvSpPr>
        <dsp:cNvPr id="0" name=""/>
        <dsp:cNvSpPr/>
      </dsp:nvSpPr>
      <dsp:spPr>
        <a:xfrm>
          <a:off x="3990788" y="-150045"/>
          <a:ext cx="2631559" cy="13799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990788" y="125936"/>
        <a:ext cx="2217588" cy="827942"/>
      </dsp:txXfrm>
    </dsp:sp>
    <dsp:sp modelId="{F398D9BD-968B-F243-886F-693B57FFA603}">
      <dsp:nvSpPr>
        <dsp:cNvPr id="0" name=""/>
        <dsp:cNvSpPr/>
      </dsp:nvSpPr>
      <dsp:spPr>
        <a:xfrm>
          <a:off x="6274287" y="2031"/>
          <a:ext cx="4088606" cy="40886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CA" sz="2800" b="0" i="0" kern="1200" dirty="0">
              <a:latin typeface="Formata Regular" panose="02000503060000020004" pitchFamily="50" charset="0"/>
            </a:rPr>
            <a:t>A tour package is what you can be expected to receive for the money you pay a tour operator</a:t>
          </a:r>
          <a:endParaRPr lang="en-US" sz="2800" kern="1200" dirty="0">
            <a:latin typeface="Formata Regular" panose="02000503060000020004" pitchFamily="50" charset="0"/>
          </a:endParaRPr>
        </a:p>
      </dsp:txBody>
      <dsp:txXfrm>
        <a:off x="6873049" y="600793"/>
        <a:ext cx="2891082" cy="2891082"/>
      </dsp:txXfrm>
    </dsp:sp>
    <dsp:sp modelId="{DB27148D-D591-2149-8D3D-B86FC693DED5}">
      <dsp:nvSpPr>
        <dsp:cNvPr id="0" name=""/>
        <dsp:cNvSpPr/>
      </dsp:nvSpPr>
      <dsp:spPr>
        <a:xfrm rot="10800000">
          <a:off x="3792378" y="2704852"/>
          <a:ext cx="2631559" cy="13799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4206349" y="2980833"/>
        <a:ext cx="2217588" cy="827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E844A-625D-B54E-9B74-E362D3D59821}">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83E077-2534-5645-B083-DC3E5577E24D}">
      <dsp:nvSpPr>
        <dsp:cNvPr id="0" name=""/>
        <dsp:cNvSpPr/>
      </dsp:nvSpPr>
      <dsp:spPr>
        <a:xfrm>
          <a:off x="0" y="6723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0" kern="1200" dirty="0">
              <a:latin typeface="Formata Regular" panose="02000503060000020004" pitchFamily="50" charset="0"/>
            </a:rPr>
            <a:t>Day trips</a:t>
          </a:r>
        </a:p>
      </dsp:txBody>
      <dsp:txXfrm>
        <a:off x="0" y="67239"/>
        <a:ext cx="10515600" cy="1087834"/>
      </dsp:txXfrm>
    </dsp:sp>
    <dsp:sp modelId="{C3C58B22-9895-E748-84C8-6DE8F27484D5}">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2FE1F1-F104-4344-B97C-ACA6F9B31853}">
      <dsp:nvSpPr>
        <dsp:cNvPr id="0" name=""/>
        <dsp:cNvSpPr/>
      </dsp:nvSpPr>
      <dsp:spPr>
        <a:xfrm>
          <a:off x="0" y="115507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en-US" sz="4000" b="0" kern="1200" dirty="0">
              <a:latin typeface="Formata Regular" panose="02000503060000020004" pitchFamily="50" charset="0"/>
            </a:rPr>
            <a:t>Multi-day trips </a:t>
          </a:r>
        </a:p>
      </dsp:txBody>
      <dsp:txXfrm>
        <a:off x="0" y="1155073"/>
        <a:ext cx="10515600" cy="1087834"/>
      </dsp:txXfrm>
    </dsp:sp>
    <dsp:sp modelId="{0E703405-3BFB-4EEC-8EBB-911C7B5A292D}">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78FCCC-8C9B-428C-92DC-F73B8FFDC6BD}">
      <dsp:nvSpPr>
        <dsp:cNvPr id="0" name=""/>
        <dsp:cNvSpPr/>
      </dsp:nvSpPr>
      <dsp:spPr>
        <a:xfrm>
          <a:off x="0" y="2242908"/>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0" kern="1200" dirty="0">
              <a:latin typeface="Formata Regular" panose="02000503060000020004" pitchFamily="50" charset="0"/>
            </a:rPr>
            <a:t>Sightseeing/excursions</a:t>
          </a:r>
        </a:p>
      </dsp:txBody>
      <dsp:txXfrm>
        <a:off x="0" y="2242908"/>
        <a:ext cx="10515600" cy="1087834"/>
      </dsp:txXfrm>
    </dsp:sp>
    <dsp:sp modelId="{48B79D9F-073E-A94C-850E-CA9DE4484072}">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38DAA-C57D-0048-86AB-74E59BFB8E83}">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0" kern="1200" dirty="0">
              <a:latin typeface="Formata Regular" panose="02000503060000020004" pitchFamily="50" charset="0"/>
            </a:rPr>
            <a:t>Hub and Spoke itineraries</a:t>
          </a:r>
        </a:p>
      </dsp:txBody>
      <dsp:txXfrm>
        <a:off x="0" y="3263503"/>
        <a:ext cx="10515600" cy="10878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7F1C8-3D92-4EB4-8F88-5558872B2A6C}">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0A0102-2FD3-429A-BA21-B06A17990E8F}">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BC1242-E87F-4D16-BB55-8E05062EE582}">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dirty="0">
              <a:latin typeface="Formata Regular" panose="02000503060000020004" pitchFamily="50" charset="0"/>
            </a:rPr>
            <a:t>3 years to gain full business potential</a:t>
          </a:r>
        </a:p>
      </dsp:txBody>
      <dsp:txXfrm>
        <a:off x="1435590" y="531"/>
        <a:ext cx="9080009" cy="1242935"/>
      </dsp:txXfrm>
    </dsp:sp>
    <dsp:sp modelId="{0BE218BA-3C80-42B4-A332-22125C177D2E}">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55D671-B32F-413D-9DDE-671BEB347617}">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EE123D-B288-48E8-AA6F-B9AEF9286D1C}">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dirty="0">
              <a:latin typeface="Formata Regular" panose="02000503060000020004" pitchFamily="50" charset="0"/>
            </a:rPr>
            <a:t>Compare ROI on different mediums</a:t>
          </a:r>
        </a:p>
      </dsp:txBody>
      <dsp:txXfrm>
        <a:off x="1435590" y="1554201"/>
        <a:ext cx="9080009" cy="1242935"/>
      </dsp:txXfrm>
    </dsp:sp>
    <dsp:sp modelId="{C347043D-97A3-48C4-AA87-F0A398F57B44}">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7F0090-3593-446C-82A3-1D189F5EE749}">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681F4E-054D-46EC-8FEE-21281E264D4F}">
      <dsp:nvSpPr>
        <dsp:cNvPr id="0" name=""/>
        <dsp:cNvSpPr/>
      </dsp:nvSpPr>
      <dsp:spPr>
        <a:xfrm>
          <a:off x="1435590" y="3107870"/>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dirty="0">
              <a:latin typeface="Formata Regular" panose="02000503060000020004" pitchFamily="50" charset="0"/>
            </a:rPr>
            <a:t>Excel spreadsheet with appointments</a:t>
          </a:r>
        </a:p>
      </dsp:txBody>
      <dsp:txXfrm>
        <a:off x="1435590" y="3107870"/>
        <a:ext cx="4732020" cy="1242935"/>
      </dsp:txXfrm>
    </dsp:sp>
    <dsp:sp modelId="{AD386986-79F3-48DF-AEFD-82C132BE7FCA}">
      <dsp:nvSpPr>
        <dsp:cNvPr id="0" name=""/>
        <dsp:cNvSpPr/>
      </dsp:nvSpPr>
      <dsp:spPr>
        <a:xfrm>
          <a:off x="6167610" y="3107870"/>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Formata Regular" panose="02000503060000020004" pitchFamily="50" charset="0"/>
            </a:rPr>
            <a:t>Track annually for 3 years</a:t>
          </a:r>
        </a:p>
      </dsp:txBody>
      <dsp:txXfrm>
        <a:off x="6167610" y="3107870"/>
        <a:ext cx="4347989" cy="12429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BAFA1-67DC-4FB2-B944-4B15A6B1FF84}">
      <dsp:nvSpPr>
        <dsp:cNvPr id="0" name=""/>
        <dsp:cNvSpPr/>
      </dsp:nvSpPr>
      <dsp:spPr>
        <a:xfrm>
          <a:off x="559800" y="848595"/>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7ACF81-A6A5-4EB4-A157-6C36A23D1FF3}">
      <dsp:nvSpPr>
        <dsp:cNvPr id="0" name=""/>
        <dsp:cNvSpPr/>
      </dsp:nvSpPr>
      <dsp:spPr>
        <a:xfrm>
          <a:off x="559800" y="247472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100000"/>
            </a:lnSpc>
            <a:spcBef>
              <a:spcPct val="0"/>
            </a:spcBef>
            <a:spcAft>
              <a:spcPct val="35000"/>
            </a:spcAft>
            <a:buNone/>
            <a:defRPr b="1"/>
          </a:pPr>
          <a:r>
            <a:rPr lang="en-US" sz="3200" b="0" kern="1200" dirty="0">
              <a:latin typeface="Formata Regular" panose="02000503060000020004" pitchFamily="50" charset="0"/>
            </a:rPr>
            <a:t>Lead Generation</a:t>
          </a:r>
        </a:p>
      </dsp:txBody>
      <dsp:txXfrm>
        <a:off x="559800" y="2474724"/>
        <a:ext cx="4320000" cy="648000"/>
      </dsp:txXfrm>
    </dsp:sp>
    <dsp:sp modelId="{775C403F-9374-44DD-8223-357B95FC40E4}">
      <dsp:nvSpPr>
        <dsp:cNvPr id="0" name=""/>
        <dsp:cNvSpPr/>
      </dsp:nvSpPr>
      <dsp:spPr>
        <a:xfrm>
          <a:off x="559800" y="3175807"/>
          <a:ext cx="4320000" cy="326934"/>
        </a:xfrm>
        <a:prstGeom prst="rect">
          <a:avLst/>
        </a:prstGeom>
        <a:noFill/>
        <a:ln>
          <a:noFill/>
        </a:ln>
        <a:effectLst/>
      </dsp:spPr>
      <dsp:style>
        <a:lnRef idx="0">
          <a:scrgbClr r="0" g="0" b="0"/>
        </a:lnRef>
        <a:fillRef idx="0">
          <a:scrgbClr r="0" g="0" b="0"/>
        </a:fillRef>
        <a:effectRef idx="0">
          <a:scrgbClr r="0" g="0" b="0"/>
        </a:effectRef>
        <a:fontRef idx="minor"/>
      </dsp:style>
    </dsp:sp>
    <dsp:sp modelId="{DA627DA5-6566-44E8-96CA-0B21382EAA0D}">
      <dsp:nvSpPr>
        <dsp:cNvPr id="0" name=""/>
        <dsp:cNvSpPr/>
      </dsp:nvSpPr>
      <dsp:spPr>
        <a:xfrm>
          <a:off x="5635800" y="848595"/>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C12E73-2ED1-4EDA-B18D-3F28257A6669}">
      <dsp:nvSpPr>
        <dsp:cNvPr id="0" name=""/>
        <dsp:cNvSpPr/>
      </dsp:nvSpPr>
      <dsp:spPr>
        <a:xfrm>
          <a:off x="5635800" y="247472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100000"/>
            </a:lnSpc>
            <a:spcBef>
              <a:spcPct val="0"/>
            </a:spcBef>
            <a:spcAft>
              <a:spcPct val="35000"/>
            </a:spcAft>
            <a:buNone/>
            <a:defRPr b="1"/>
          </a:pPr>
          <a:r>
            <a:rPr lang="en-US" sz="3200" b="0" kern="1200" dirty="0">
              <a:latin typeface="Formata Regular" panose="02000503060000020004" pitchFamily="50" charset="0"/>
            </a:rPr>
            <a:t>Sales Materials</a:t>
          </a:r>
        </a:p>
      </dsp:txBody>
      <dsp:txXfrm>
        <a:off x="5635800" y="2474724"/>
        <a:ext cx="4320000" cy="648000"/>
      </dsp:txXfrm>
    </dsp:sp>
    <dsp:sp modelId="{075836C3-587B-4EF9-99C6-DF11F46A4118}">
      <dsp:nvSpPr>
        <dsp:cNvPr id="0" name=""/>
        <dsp:cNvSpPr/>
      </dsp:nvSpPr>
      <dsp:spPr>
        <a:xfrm>
          <a:off x="5635800" y="3175807"/>
          <a:ext cx="4320000" cy="32693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3691F1-1D58-3740-B40D-01C72CB824C0}">
      <dsp:nvSpPr>
        <dsp:cNvPr id="0" name=""/>
        <dsp:cNvSpPr/>
      </dsp:nvSpPr>
      <dsp:spPr>
        <a:xfrm>
          <a:off x="0" y="498069"/>
          <a:ext cx="10515600" cy="79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Formata Regular" panose="02000503060000020004" pitchFamily="50" charset="0"/>
            </a:rPr>
            <a:t>A Familiarization Tour (FAM tour) is a complimentary site/tour of your property for the purpose of securing the client to buy your services by having them get to know and become familiar with it.</a:t>
          </a:r>
        </a:p>
      </dsp:txBody>
      <dsp:txXfrm>
        <a:off x="38838" y="536907"/>
        <a:ext cx="10437924" cy="717924"/>
      </dsp:txXfrm>
    </dsp:sp>
    <dsp:sp modelId="{2AFA61FD-35BB-45AD-B50E-DAEEB6B6AB0A}">
      <dsp:nvSpPr>
        <dsp:cNvPr id="0" name=""/>
        <dsp:cNvSpPr/>
      </dsp:nvSpPr>
      <dsp:spPr>
        <a:xfrm>
          <a:off x="0" y="1351269"/>
          <a:ext cx="10515600" cy="79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Formata Regular" panose="02000503060000020004" pitchFamily="50" charset="0"/>
            </a:rPr>
            <a:t>Organized by you</a:t>
          </a:r>
        </a:p>
      </dsp:txBody>
      <dsp:txXfrm>
        <a:off x="38838" y="1390107"/>
        <a:ext cx="10437924" cy="717924"/>
      </dsp:txXfrm>
    </dsp:sp>
    <dsp:sp modelId="{A1B8B4CC-DF24-4645-B2AA-00126B71B608}">
      <dsp:nvSpPr>
        <dsp:cNvPr id="0" name=""/>
        <dsp:cNvSpPr/>
      </dsp:nvSpPr>
      <dsp:spPr>
        <a:xfrm>
          <a:off x="0" y="2204469"/>
          <a:ext cx="10515600" cy="79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Formata Regular" panose="02000503060000020004" pitchFamily="50" charset="0"/>
            </a:rPr>
            <a:t>Tour Operator Driven</a:t>
          </a:r>
        </a:p>
      </dsp:txBody>
      <dsp:txXfrm>
        <a:off x="38838" y="2243307"/>
        <a:ext cx="10437924" cy="717924"/>
      </dsp:txXfrm>
    </dsp:sp>
    <dsp:sp modelId="{44F8CE80-2E91-A24A-992F-C1C58E4657D7}">
      <dsp:nvSpPr>
        <dsp:cNvPr id="0" name=""/>
        <dsp:cNvSpPr/>
      </dsp:nvSpPr>
      <dsp:spPr>
        <a:xfrm>
          <a:off x="0" y="3057669"/>
          <a:ext cx="10515600" cy="79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Formata Regular" panose="02000503060000020004" pitchFamily="50" charset="0"/>
            </a:rPr>
            <a:t>DMO created</a:t>
          </a:r>
        </a:p>
      </dsp:txBody>
      <dsp:txXfrm>
        <a:off x="38838" y="3096507"/>
        <a:ext cx="10437924" cy="7179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9966C-4A07-4E8E-8FF4-57873428E953}">
      <dsp:nvSpPr>
        <dsp:cNvPr id="0" name=""/>
        <dsp:cNvSpPr/>
      </dsp:nvSpPr>
      <dsp:spPr>
        <a:xfrm>
          <a:off x="460782" y="1200290"/>
          <a:ext cx="751464" cy="7514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BE036A-A603-4720-8194-2E7412B97787}">
      <dsp:nvSpPr>
        <dsp:cNvPr id="0" name=""/>
        <dsp:cNvSpPr/>
      </dsp:nvSpPr>
      <dsp:spPr>
        <a:xfrm>
          <a:off x="1553" y="2265939"/>
          <a:ext cx="1669921" cy="66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rtl="0">
            <a:lnSpc>
              <a:spcPct val="90000"/>
            </a:lnSpc>
            <a:spcBef>
              <a:spcPct val="0"/>
            </a:spcBef>
            <a:spcAft>
              <a:spcPct val="35000"/>
            </a:spcAft>
            <a:buNone/>
          </a:pPr>
          <a:r>
            <a:rPr lang="en-US" sz="1800" kern="1200" dirty="0">
              <a:latin typeface="Formata Regular" panose="02000503060000020004" pitchFamily="50" charset="0"/>
            </a:rPr>
            <a:t>Start a Conversation</a:t>
          </a:r>
        </a:p>
      </dsp:txBody>
      <dsp:txXfrm>
        <a:off x="1553" y="2265939"/>
        <a:ext cx="1669921" cy="667968"/>
      </dsp:txXfrm>
    </dsp:sp>
    <dsp:sp modelId="{98F5761D-4962-4B90-B4D4-6DDA5CDD18EE}">
      <dsp:nvSpPr>
        <dsp:cNvPr id="0" name=""/>
        <dsp:cNvSpPr/>
      </dsp:nvSpPr>
      <dsp:spPr>
        <a:xfrm>
          <a:off x="2422940" y="1200290"/>
          <a:ext cx="751464" cy="7514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540DBB-0C97-462D-B0E3-D083153DB5A9}">
      <dsp:nvSpPr>
        <dsp:cNvPr id="0" name=""/>
        <dsp:cNvSpPr/>
      </dsp:nvSpPr>
      <dsp:spPr>
        <a:xfrm>
          <a:off x="1963711" y="2265939"/>
          <a:ext cx="1669921" cy="66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Formata Regular" panose="02000503060000020004" pitchFamily="50" charset="0"/>
            </a:rPr>
            <a:t>name tag</a:t>
          </a:r>
        </a:p>
      </dsp:txBody>
      <dsp:txXfrm>
        <a:off x="1963711" y="2265939"/>
        <a:ext cx="1669921" cy="667968"/>
      </dsp:txXfrm>
    </dsp:sp>
    <dsp:sp modelId="{A875F0F6-5DF7-4AA5-9422-BC53F955B974}">
      <dsp:nvSpPr>
        <dsp:cNvPr id="0" name=""/>
        <dsp:cNvSpPr/>
      </dsp:nvSpPr>
      <dsp:spPr>
        <a:xfrm>
          <a:off x="4385098" y="1200290"/>
          <a:ext cx="751464" cy="7514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3DD31F-59D0-441A-8497-2B930D662F5E}">
      <dsp:nvSpPr>
        <dsp:cNvPr id="0" name=""/>
        <dsp:cNvSpPr/>
      </dsp:nvSpPr>
      <dsp:spPr>
        <a:xfrm>
          <a:off x="3925870" y="2265939"/>
          <a:ext cx="1669921" cy="66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Formata Regular" panose="02000503060000020004" pitchFamily="50" charset="0"/>
            </a:rPr>
            <a:t>business cards</a:t>
          </a:r>
        </a:p>
      </dsp:txBody>
      <dsp:txXfrm>
        <a:off x="3925870" y="2265939"/>
        <a:ext cx="1669921" cy="667968"/>
      </dsp:txXfrm>
    </dsp:sp>
    <dsp:sp modelId="{DE819FB9-D7BF-4DC0-A40F-A9F89A3836A9}">
      <dsp:nvSpPr>
        <dsp:cNvPr id="0" name=""/>
        <dsp:cNvSpPr/>
      </dsp:nvSpPr>
      <dsp:spPr>
        <a:xfrm>
          <a:off x="6347256" y="1200290"/>
          <a:ext cx="751464" cy="7514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58FB18-026E-4708-B4EE-7EEAFA1B1FA2}">
      <dsp:nvSpPr>
        <dsp:cNvPr id="0" name=""/>
        <dsp:cNvSpPr/>
      </dsp:nvSpPr>
      <dsp:spPr>
        <a:xfrm>
          <a:off x="5888028" y="2265939"/>
          <a:ext cx="1669921" cy="66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rtl="0">
            <a:lnSpc>
              <a:spcPct val="90000"/>
            </a:lnSpc>
            <a:spcBef>
              <a:spcPct val="0"/>
            </a:spcBef>
            <a:spcAft>
              <a:spcPct val="35000"/>
            </a:spcAft>
            <a:buNone/>
          </a:pPr>
          <a:r>
            <a:rPr lang="en-US" sz="1800" kern="1200" dirty="0">
              <a:latin typeface="Formata Regular" panose="02000503060000020004" pitchFamily="50" charset="0"/>
            </a:rPr>
            <a:t>Location/Visibility</a:t>
          </a:r>
        </a:p>
      </dsp:txBody>
      <dsp:txXfrm>
        <a:off x="5888028" y="2265939"/>
        <a:ext cx="1669921" cy="667968"/>
      </dsp:txXfrm>
    </dsp:sp>
    <dsp:sp modelId="{24E059D2-3EEA-4A10-8F3E-60673F245519}">
      <dsp:nvSpPr>
        <dsp:cNvPr id="0" name=""/>
        <dsp:cNvSpPr/>
      </dsp:nvSpPr>
      <dsp:spPr>
        <a:xfrm>
          <a:off x="460782" y="3351388"/>
          <a:ext cx="751464" cy="75146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5839FF-054C-4499-9D3C-24EAFABD4777}">
      <dsp:nvSpPr>
        <dsp:cNvPr id="0" name=""/>
        <dsp:cNvSpPr/>
      </dsp:nvSpPr>
      <dsp:spPr>
        <a:xfrm>
          <a:off x="1553" y="4417038"/>
          <a:ext cx="1669921" cy="66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rtl="0">
            <a:lnSpc>
              <a:spcPct val="90000"/>
            </a:lnSpc>
            <a:spcBef>
              <a:spcPct val="0"/>
            </a:spcBef>
            <a:spcAft>
              <a:spcPct val="35000"/>
            </a:spcAft>
            <a:buNone/>
          </a:pPr>
          <a:r>
            <a:rPr lang="en-US" sz="1800" kern="1200" dirty="0">
              <a:latin typeface="Formata Regular" panose="02000503060000020004" pitchFamily="50" charset="0"/>
            </a:rPr>
            <a:t>Colleague Introductions</a:t>
          </a:r>
        </a:p>
      </dsp:txBody>
      <dsp:txXfrm>
        <a:off x="1553" y="4417038"/>
        <a:ext cx="1669921" cy="667968"/>
      </dsp:txXfrm>
    </dsp:sp>
    <dsp:sp modelId="{8CDC8B24-74EB-4EA1-A053-A3042BDD6DD3}">
      <dsp:nvSpPr>
        <dsp:cNvPr id="0" name=""/>
        <dsp:cNvSpPr/>
      </dsp:nvSpPr>
      <dsp:spPr>
        <a:xfrm>
          <a:off x="2422940" y="3351388"/>
          <a:ext cx="751464" cy="75146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2A54B5-9C49-4A65-9403-664CCE3B49E3}">
      <dsp:nvSpPr>
        <dsp:cNvPr id="0" name=""/>
        <dsp:cNvSpPr/>
      </dsp:nvSpPr>
      <dsp:spPr>
        <a:xfrm>
          <a:off x="1963711" y="4417038"/>
          <a:ext cx="1669921" cy="66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rtl="0">
            <a:lnSpc>
              <a:spcPct val="90000"/>
            </a:lnSpc>
            <a:spcBef>
              <a:spcPct val="0"/>
            </a:spcBef>
            <a:spcAft>
              <a:spcPct val="35000"/>
            </a:spcAft>
            <a:buNone/>
          </a:pPr>
          <a:r>
            <a:rPr lang="en-US" sz="1800" kern="1200" dirty="0">
              <a:latin typeface="Formata Regular" panose="02000503060000020004" pitchFamily="50" charset="0"/>
            </a:rPr>
            <a:t>Active Engagement</a:t>
          </a:r>
        </a:p>
      </dsp:txBody>
      <dsp:txXfrm>
        <a:off x="1963711" y="4417038"/>
        <a:ext cx="1669921" cy="667968"/>
      </dsp:txXfrm>
    </dsp:sp>
    <dsp:sp modelId="{1F7BFF2E-779C-4394-A4C3-6215692EA5FC}">
      <dsp:nvSpPr>
        <dsp:cNvPr id="0" name=""/>
        <dsp:cNvSpPr/>
      </dsp:nvSpPr>
      <dsp:spPr>
        <a:xfrm>
          <a:off x="4385098" y="3351388"/>
          <a:ext cx="751464" cy="75146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769A51-EEA4-42F6-99A2-E7C47AC21D71}">
      <dsp:nvSpPr>
        <dsp:cNvPr id="0" name=""/>
        <dsp:cNvSpPr/>
      </dsp:nvSpPr>
      <dsp:spPr>
        <a:xfrm>
          <a:off x="3925870" y="4417038"/>
          <a:ext cx="1669921" cy="66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rtl="0">
            <a:lnSpc>
              <a:spcPct val="90000"/>
            </a:lnSpc>
            <a:spcBef>
              <a:spcPct val="0"/>
            </a:spcBef>
            <a:spcAft>
              <a:spcPct val="35000"/>
            </a:spcAft>
            <a:buNone/>
          </a:pPr>
          <a:r>
            <a:rPr lang="en-US" sz="1800" kern="1200" dirty="0">
              <a:latin typeface="Formata Regular" panose="02000503060000020004" pitchFamily="50" charset="0"/>
            </a:rPr>
            <a:t>Elevator pitch </a:t>
          </a:r>
        </a:p>
      </dsp:txBody>
      <dsp:txXfrm>
        <a:off x="3925870" y="4417038"/>
        <a:ext cx="1669921" cy="667968"/>
      </dsp:txXfrm>
    </dsp:sp>
    <dsp:sp modelId="{A5932102-B3CC-4B8C-A56B-4655A3F794FA}">
      <dsp:nvSpPr>
        <dsp:cNvPr id="0" name=""/>
        <dsp:cNvSpPr/>
      </dsp:nvSpPr>
      <dsp:spPr>
        <a:xfrm>
          <a:off x="6347256" y="3351388"/>
          <a:ext cx="751464" cy="75146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90797F-4C3E-4606-8059-F23F025D5B5D}">
      <dsp:nvSpPr>
        <dsp:cNvPr id="0" name=""/>
        <dsp:cNvSpPr/>
      </dsp:nvSpPr>
      <dsp:spPr>
        <a:xfrm>
          <a:off x="5888028" y="4417038"/>
          <a:ext cx="1669921" cy="66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Formata Regular" panose="02000503060000020004" pitchFamily="50" charset="0"/>
            </a:rPr>
            <a:t>Welcoming statue</a:t>
          </a:r>
        </a:p>
      </dsp:txBody>
      <dsp:txXfrm>
        <a:off x="5888028" y="4417038"/>
        <a:ext cx="1669921" cy="6679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D6C3C-AD1A-4165-AD8B-D7B75CC75453}">
      <dsp:nvSpPr>
        <dsp:cNvPr id="0" name=""/>
        <dsp:cNvSpPr/>
      </dsp:nvSpPr>
      <dsp:spPr>
        <a:xfrm>
          <a:off x="0" y="67662"/>
          <a:ext cx="4986716" cy="11138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dirty="0">
              <a:latin typeface="Formata Regular"/>
            </a:rPr>
            <a:t>The premier marketplace in Canada</a:t>
          </a:r>
          <a:endParaRPr lang="en-US" sz="2800" kern="1200" dirty="0">
            <a:latin typeface="Formata Regular"/>
          </a:endParaRPr>
        </a:p>
      </dsp:txBody>
      <dsp:txXfrm>
        <a:off x="54373" y="122035"/>
        <a:ext cx="4877970" cy="1005094"/>
      </dsp:txXfrm>
    </dsp:sp>
    <dsp:sp modelId="{41E80EF7-95A4-4AD2-AAEC-C579BB4F98D3}">
      <dsp:nvSpPr>
        <dsp:cNvPr id="0" name=""/>
        <dsp:cNvSpPr/>
      </dsp:nvSpPr>
      <dsp:spPr>
        <a:xfrm>
          <a:off x="0" y="1181502"/>
          <a:ext cx="4986716"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328" tIns="35560" rIns="199136" bIns="35560" numCol="1" spcCol="1270" anchor="t" anchorCtr="0">
          <a:noAutofit/>
        </a:bodyPr>
        <a:lstStyle/>
        <a:p>
          <a:pPr marL="228600" lvl="1" indent="-228600" algn="l" defTabSz="977900" rtl="0">
            <a:lnSpc>
              <a:spcPct val="90000"/>
            </a:lnSpc>
            <a:spcBef>
              <a:spcPct val="0"/>
            </a:spcBef>
            <a:spcAft>
              <a:spcPct val="20000"/>
            </a:spcAft>
            <a:buChar char="•"/>
          </a:pPr>
          <a:r>
            <a:rPr lang="en-CA" sz="2200" kern="1200" dirty="0">
              <a:latin typeface="Formata Regular"/>
            </a:rPr>
            <a:t>2 days of one-on-one B2B appointments</a:t>
          </a:r>
        </a:p>
        <a:p>
          <a:pPr marL="228600" lvl="1" indent="-228600" algn="l" defTabSz="977900" rtl="0">
            <a:lnSpc>
              <a:spcPct val="90000"/>
            </a:lnSpc>
            <a:spcBef>
              <a:spcPct val="0"/>
            </a:spcBef>
            <a:spcAft>
              <a:spcPct val="20000"/>
            </a:spcAft>
            <a:buChar char="•"/>
          </a:pPr>
          <a:r>
            <a:rPr lang="en-CA" sz="2200" kern="1200" dirty="0">
              <a:latin typeface="Formata Regular"/>
            </a:rPr>
            <a:t>Networking events</a:t>
          </a:r>
        </a:p>
        <a:p>
          <a:pPr marL="228600" lvl="1" indent="-228600" algn="l" defTabSz="977900">
            <a:lnSpc>
              <a:spcPct val="90000"/>
            </a:lnSpc>
            <a:spcBef>
              <a:spcPct val="0"/>
            </a:spcBef>
            <a:spcAft>
              <a:spcPct val="20000"/>
            </a:spcAft>
            <a:buChar char="•"/>
          </a:pPr>
          <a:r>
            <a:rPr lang="en-CA" sz="2200" kern="1200" dirty="0">
              <a:latin typeface="Formata Regular"/>
            </a:rPr>
            <a:t>Education Speakers on relevant topics</a:t>
          </a:r>
          <a:endParaRPr lang="en-US" sz="2200" kern="1200" dirty="0">
            <a:latin typeface="Formata Regular"/>
          </a:endParaRPr>
        </a:p>
      </dsp:txBody>
      <dsp:txXfrm>
        <a:off x="0" y="1181502"/>
        <a:ext cx="4986716" cy="1449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74699-7FF6-EE41-8CB0-5F74178807B9}">
      <dsp:nvSpPr>
        <dsp:cNvPr id="0" name=""/>
        <dsp:cNvSpPr/>
      </dsp:nvSpPr>
      <dsp:spPr>
        <a:xfrm>
          <a:off x="0" y="0"/>
          <a:ext cx="3286125" cy="3948876"/>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44550">
            <a:lnSpc>
              <a:spcPct val="90000"/>
            </a:lnSpc>
            <a:spcBef>
              <a:spcPct val="0"/>
            </a:spcBef>
            <a:spcAft>
              <a:spcPct val="35000"/>
            </a:spcAft>
            <a:buNone/>
          </a:pPr>
          <a:r>
            <a:rPr lang="en-US" sz="1900" kern="1200" dirty="0">
              <a:latin typeface="Formata Regular"/>
            </a:rPr>
            <a:t>Allow for tier pricing</a:t>
          </a:r>
        </a:p>
      </dsp:txBody>
      <dsp:txXfrm>
        <a:off x="0" y="1500572"/>
        <a:ext cx="3286125" cy="2369325"/>
      </dsp:txXfrm>
    </dsp:sp>
    <dsp:sp modelId="{6B53FCBA-EFB8-E64B-B436-9610E1E4592A}">
      <dsp:nvSpPr>
        <dsp:cNvPr id="0" name=""/>
        <dsp:cNvSpPr/>
      </dsp:nvSpPr>
      <dsp:spPr>
        <a:xfrm>
          <a:off x="1050731" y="394887"/>
          <a:ext cx="1184662" cy="118466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24221" y="568377"/>
        <a:ext cx="837682" cy="837682"/>
      </dsp:txXfrm>
    </dsp:sp>
    <dsp:sp modelId="{63B2B9A2-E11D-E749-B17F-EA4189DA1FFE}">
      <dsp:nvSpPr>
        <dsp:cNvPr id="0" name=""/>
        <dsp:cNvSpPr/>
      </dsp:nvSpPr>
      <dsp:spPr>
        <a:xfrm>
          <a:off x="0" y="3948804"/>
          <a:ext cx="3286125"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106AE7-75AE-1F47-A5AA-082C64879002}">
      <dsp:nvSpPr>
        <dsp:cNvPr id="0" name=""/>
        <dsp:cNvSpPr/>
      </dsp:nvSpPr>
      <dsp:spPr>
        <a:xfrm>
          <a:off x="3614737" y="0"/>
          <a:ext cx="3286125" cy="3948876"/>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44550" rtl="0">
            <a:lnSpc>
              <a:spcPct val="90000"/>
            </a:lnSpc>
            <a:spcBef>
              <a:spcPct val="0"/>
            </a:spcBef>
            <a:spcAft>
              <a:spcPct val="35000"/>
            </a:spcAft>
            <a:buNone/>
          </a:pPr>
          <a:r>
            <a:rPr lang="en-US" sz="1900" kern="1200" dirty="0">
              <a:latin typeface="Formata Regular"/>
            </a:rPr>
            <a:t>Join associations, contact </a:t>
          </a:r>
          <a:r>
            <a:rPr lang="en-US" sz="1900" kern="1200" dirty="0">
              <a:latin typeface="Formata Regular"/>
              <a:hlinkClick xmlns:r="http://schemas.openxmlformats.org/officeDocument/2006/relationships" r:id="rId1"/>
            </a:rPr>
            <a:t>membership@omca.com</a:t>
          </a:r>
          <a:r>
            <a:rPr lang="en-US" sz="1900" kern="1200" dirty="0">
              <a:latin typeface="Formata Regular"/>
            </a:rPr>
            <a:t> and we can help connect you </a:t>
          </a:r>
        </a:p>
      </dsp:txBody>
      <dsp:txXfrm>
        <a:off x="3614737" y="1500572"/>
        <a:ext cx="3286125" cy="2369325"/>
      </dsp:txXfrm>
    </dsp:sp>
    <dsp:sp modelId="{BC5AFE56-5A6F-4242-80A9-F3A3C68D713D}">
      <dsp:nvSpPr>
        <dsp:cNvPr id="0" name=""/>
        <dsp:cNvSpPr/>
      </dsp:nvSpPr>
      <dsp:spPr>
        <a:xfrm>
          <a:off x="4665468" y="394887"/>
          <a:ext cx="1184662" cy="118466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4838958" y="568377"/>
        <a:ext cx="837682" cy="837682"/>
      </dsp:txXfrm>
    </dsp:sp>
    <dsp:sp modelId="{9DCF541A-2DD2-6745-9AAA-F5DAAA1BF685}">
      <dsp:nvSpPr>
        <dsp:cNvPr id="0" name=""/>
        <dsp:cNvSpPr/>
      </dsp:nvSpPr>
      <dsp:spPr>
        <a:xfrm>
          <a:off x="3614737" y="3948804"/>
          <a:ext cx="3286125"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10E935-0525-7042-8B5A-BD08E4EADD95}">
      <dsp:nvSpPr>
        <dsp:cNvPr id="0" name=""/>
        <dsp:cNvSpPr/>
      </dsp:nvSpPr>
      <dsp:spPr>
        <a:xfrm>
          <a:off x="7229475" y="0"/>
          <a:ext cx="3286125" cy="3948876"/>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44550">
            <a:lnSpc>
              <a:spcPct val="90000"/>
            </a:lnSpc>
            <a:spcBef>
              <a:spcPct val="0"/>
            </a:spcBef>
            <a:spcAft>
              <a:spcPct val="35000"/>
            </a:spcAft>
            <a:buNone/>
          </a:pPr>
          <a:r>
            <a:rPr lang="en-US" sz="1900" kern="1200" dirty="0">
              <a:latin typeface="Formata Regular" panose="02000503060000020004" pitchFamily="50" charset="0"/>
            </a:rPr>
            <a:t>Attend Marketplaces that provide the best ROI for your needs.</a:t>
          </a:r>
        </a:p>
      </dsp:txBody>
      <dsp:txXfrm>
        <a:off x="7229475" y="1500572"/>
        <a:ext cx="3286125" cy="2369325"/>
      </dsp:txXfrm>
    </dsp:sp>
    <dsp:sp modelId="{3B0A7548-394F-BF40-B594-4B923FF18F2B}">
      <dsp:nvSpPr>
        <dsp:cNvPr id="0" name=""/>
        <dsp:cNvSpPr/>
      </dsp:nvSpPr>
      <dsp:spPr>
        <a:xfrm>
          <a:off x="8280206" y="394887"/>
          <a:ext cx="1184662" cy="118466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53696" y="568377"/>
        <a:ext cx="837682" cy="837682"/>
      </dsp:txXfrm>
    </dsp:sp>
    <dsp:sp modelId="{6F4EE986-B96B-A447-BB0C-11E3F3471670}">
      <dsp:nvSpPr>
        <dsp:cNvPr id="0" name=""/>
        <dsp:cNvSpPr/>
      </dsp:nvSpPr>
      <dsp:spPr>
        <a:xfrm>
          <a:off x="7229475" y="3948804"/>
          <a:ext cx="3286125"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CB5578-6EE8-47B4-A775-5E12C80482FE}" type="datetimeFigureOut">
              <a:rPr lang="en-CA" smtClean="0"/>
              <a:t>2023-06-07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D506EF-C937-4C75-88A7-6B2680AC8955}" type="slidenum">
              <a:rPr lang="en-CA" smtClean="0"/>
              <a:t>‹#›</a:t>
            </a:fld>
            <a:endParaRPr lang="en-CA"/>
          </a:p>
        </p:txBody>
      </p:sp>
    </p:spTree>
    <p:extLst>
      <p:ext uri="{BB962C8B-B14F-4D97-AF65-F5344CB8AC3E}">
        <p14:creationId xmlns:p14="http://schemas.microsoft.com/office/powerpoint/2010/main" val="1479181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membership@omca.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1D506EF-C937-4C75-88A7-6B2680AC8955}" type="slidenum">
              <a:rPr lang="en-CA" smtClean="0"/>
              <a:t>1</a:t>
            </a:fld>
            <a:endParaRPr lang="en-CA"/>
          </a:p>
        </p:txBody>
      </p:sp>
    </p:spTree>
    <p:extLst>
      <p:ext uri="{BB962C8B-B14F-4D97-AF65-F5344CB8AC3E}">
        <p14:creationId xmlns:p14="http://schemas.microsoft.com/office/powerpoint/2010/main" val="3050468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3 years to gain full business potential</a:t>
            </a:r>
          </a:p>
          <a:p>
            <a:pPr marL="285750" indent="-285750">
              <a:buFont typeface="Arial"/>
              <a:buChar char="•"/>
            </a:pPr>
            <a:r>
              <a:rPr lang="en-US" dirty="0"/>
              <a:t>Compare ROI on different mediums</a:t>
            </a:r>
            <a:endParaRPr lang="en-US" dirty="0">
              <a:ea typeface="Calibri"/>
              <a:cs typeface="Calibri"/>
            </a:endParaRPr>
          </a:p>
          <a:p>
            <a:pPr marL="285750" indent="-285750">
              <a:buFont typeface="Arial"/>
              <a:buChar char="•"/>
            </a:pPr>
            <a:r>
              <a:rPr lang="en-US" dirty="0"/>
              <a:t>Excel spreadsheet with appointments</a:t>
            </a:r>
            <a:endParaRPr lang="en-US" dirty="0">
              <a:ea typeface="Calibri"/>
              <a:cs typeface="Calibri"/>
            </a:endParaRPr>
          </a:p>
          <a:p>
            <a:pPr lvl="1">
              <a:buFont typeface="Arial"/>
              <a:buChar char="•"/>
            </a:pPr>
            <a:r>
              <a:rPr lang="en-US" dirty="0"/>
              <a:t>Track annually for 3 years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1D506EF-C937-4C75-88A7-6B2680AC8955}" type="slidenum">
              <a:rPr lang="en-CA" smtClean="0"/>
              <a:t>11</a:t>
            </a:fld>
            <a:endParaRPr lang="en-CA"/>
          </a:p>
        </p:txBody>
      </p:sp>
    </p:spTree>
    <p:extLst>
      <p:ext uri="{BB962C8B-B14F-4D97-AF65-F5344CB8AC3E}">
        <p14:creationId xmlns:p14="http://schemas.microsoft.com/office/powerpoint/2010/main" val="3753060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Your product is organized by an expert</a:t>
            </a:r>
          </a:p>
          <a:p>
            <a:pPr marL="285750" indent="-285750">
              <a:lnSpc>
                <a:spcPct val="90000"/>
              </a:lnSpc>
              <a:spcBef>
                <a:spcPts val="1000"/>
              </a:spcBef>
              <a:buFont typeface="Arial"/>
              <a:buChar char="•"/>
            </a:pPr>
            <a:r>
              <a:rPr lang="en-US" dirty="0"/>
              <a:t>You only deal with one person (but gain the finances of a large group)</a:t>
            </a:r>
            <a:endParaRPr lang="en-US" dirty="0">
              <a:ea typeface="Calibri"/>
              <a:cs typeface="Calibri"/>
            </a:endParaRPr>
          </a:p>
          <a:p>
            <a:pPr marL="285750" indent="-285750">
              <a:lnSpc>
                <a:spcPct val="90000"/>
              </a:lnSpc>
              <a:spcBef>
                <a:spcPts val="1000"/>
              </a:spcBef>
              <a:buFont typeface="Arial"/>
              <a:buChar char="•"/>
            </a:pPr>
            <a:r>
              <a:rPr lang="en-US" dirty="0"/>
              <a:t>The Business comes all year round</a:t>
            </a:r>
            <a:endParaRPr lang="en-US" dirty="0">
              <a:ea typeface="Calibri"/>
              <a:cs typeface="Calibri"/>
            </a:endParaRPr>
          </a:p>
          <a:p>
            <a:pPr marL="285750" indent="-285750">
              <a:lnSpc>
                <a:spcPct val="90000"/>
              </a:lnSpc>
              <a:spcBef>
                <a:spcPts val="1000"/>
              </a:spcBef>
              <a:buFont typeface="Arial"/>
              <a:buChar char="•"/>
            </a:pPr>
            <a:r>
              <a:rPr lang="en-US" dirty="0"/>
              <a:t>This market books far in advance, can help with forecasting</a:t>
            </a:r>
            <a:endParaRPr lang="en-US" dirty="0">
              <a:ea typeface="Calibri"/>
              <a:cs typeface="Calibri"/>
            </a:endParaRPr>
          </a:p>
          <a:p>
            <a:pPr marL="285750" indent="-285750">
              <a:lnSpc>
                <a:spcPct val="90000"/>
              </a:lnSpc>
              <a:spcBef>
                <a:spcPts val="1000"/>
              </a:spcBef>
              <a:buFont typeface="Arial"/>
              <a:buChar char="•"/>
            </a:pPr>
            <a:r>
              <a:rPr lang="en-US" dirty="0"/>
              <a:t>This market can help fill your off-season</a:t>
            </a:r>
            <a:endParaRPr lang="en-US" dirty="0">
              <a:ea typeface="Calibri"/>
              <a:cs typeface="Calibri"/>
            </a:endParaRPr>
          </a:p>
          <a:p>
            <a:pPr marL="285750" indent="-285750">
              <a:lnSpc>
                <a:spcPct val="90000"/>
              </a:lnSpc>
              <a:spcBef>
                <a:spcPts val="1000"/>
              </a:spcBef>
              <a:buFont typeface="Arial"/>
              <a:buChar char="•"/>
            </a:pPr>
            <a:r>
              <a:rPr lang="en-US" dirty="0"/>
              <a:t>You can target this market to come to specific events, new itineraries etc.</a:t>
            </a:r>
            <a:endParaRPr lang="en-US" dirty="0">
              <a:ea typeface="Calibri"/>
              <a:cs typeface="Calibri"/>
            </a:endParaRPr>
          </a:p>
          <a:p>
            <a:pPr marL="285750" indent="-285750">
              <a:lnSpc>
                <a:spcPct val="90000"/>
              </a:lnSpc>
              <a:spcBef>
                <a:spcPts val="1000"/>
              </a:spcBef>
              <a:buFont typeface="Arial"/>
              <a:buChar char="•"/>
            </a:pPr>
            <a:r>
              <a:rPr lang="en-US" dirty="0"/>
              <a:t>They pay in advance </a:t>
            </a:r>
            <a:endParaRPr lang="en-US" dirty="0">
              <a:ea typeface="Calibri"/>
              <a:cs typeface="Calibri"/>
            </a:endParaRPr>
          </a:p>
          <a:p>
            <a:pPr marL="285750" indent="-285750">
              <a:lnSpc>
                <a:spcPct val="90000"/>
              </a:lnSpc>
              <a:spcBef>
                <a:spcPts val="1000"/>
              </a:spcBef>
              <a:buFont typeface="Arial"/>
              <a:buChar char="•"/>
            </a:pPr>
            <a:r>
              <a:rPr lang="en-US" dirty="0"/>
              <a:t>They are in and out of your property all at once and they leave a lot of money behind</a:t>
            </a:r>
            <a:endParaRPr lang="en-US" dirty="0">
              <a:ea typeface="Calibri"/>
              <a:cs typeface="Calibri"/>
            </a:endParaRPr>
          </a:p>
          <a:p>
            <a:pPr marL="285750" indent="-285750">
              <a:lnSpc>
                <a:spcPct val="90000"/>
              </a:lnSpc>
              <a:spcBef>
                <a:spcPts val="1000"/>
              </a:spcBef>
              <a:buFont typeface="Arial"/>
              <a:buChar char="•"/>
            </a:pPr>
            <a:r>
              <a:rPr lang="en-US" dirty="0"/>
              <a:t>Gentle on the property</a:t>
            </a:r>
            <a:endParaRPr lang="en-US" dirty="0">
              <a:ea typeface="Calibri"/>
              <a:cs typeface="Calibri"/>
            </a:endParaRPr>
          </a:p>
          <a:p>
            <a:pPr marL="285750" indent="-285750">
              <a:lnSpc>
                <a:spcPct val="90000"/>
              </a:lnSpc>
              <a:spcBef>
                <a:spcPts val="1000"/>
              </a:spcBef>
              <a:buFont typeface="Arial"/>
              <a:buChar char="•"/>
            </a:pPr>
            <a:r>
              <a:rPr lang="en-US" dirty="0"/>
              <a:t>This is a very loyal market</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1D506EF-C937-4C75-88A7-6B2680AC8955}" type="slidenum">
              <a:rPr lang="en-CA" smtClean="0"/>
              <a:t>12</a:t>
            </a:fld>
            <a:endParaRPr lang="en-CA"/>
          </a:p>
        </p:txBody>
      </p:sp>
    </p:spTree>
    <p:extLst>
      <p:ext uri="{BB962C8B-B14F-4D97-AF65-F5344CB8AC3E}">
        <p14:creationId xmlns:p14="http://schemas.microsoft.com/office/powerpoint/2010/main" val="995310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OMCA has been using the TSA and integrating its data with various sources, such as the Visitor Travel Survey and available data that captures planned visitations into destinations to better help assess the economic significance of the group travel market to tourism. With this data, we can determine that the indirect contribution to destinations and local economies is significant yet often unstated. For example, Statistics Canada’s Visitor Travel Survey shows an average overnight spend per person of $721.55 for bus travel. This is compared to $514.96 for those traveling by car and $1017.31 for those arriving by air. For a destination, this means assuming a motor coach has 52 guests traveling on it. The economic value is approximately $37,500 per visitor night. It also means that a destination investing in group travel will reduce its traffic and parking congestion and increase its economic benefits.</a:t>
            </a:r>
            <a:endParaRPr lang="en-US" dirty="0">
              <a:ea typeface="Calibri"/>
              <a:cs typeface="Calibri"/>
            </a:endParaRPr>
          </a:p>
          <a:p>
            <a:pPr marL="285750" indent="-285750">
              <a:lnSpc>
                <a:spcPct val="90000"/>
              </a:lnSpc>
              <a:spcBef>
                <a:spcPts val="1000"/>
              </a:spcBef>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61D506EF-C937-4C75-88A7-6B2680AC8955}" type="slidenum">
              <a:rPr lang="en-CA" smtClean="0"/>
              <a:t>13</a:t>
            </a:fld>
            <a:endParaRPr lang="en-CA"/>
          </a:p>
        </p:txBody>
      </p:sp>
    </p:spTree>
    <p:extLst>
      <p:ext uri="{BB962C8B-B14F-4D97-AF65-F5344CB8AC3E}">
        <p14:creationId xmlns:p14="http://schemas.microsoft.com/office/powerpoint/2010/main" val="1305309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They are in the business to sell vacations, a good time, fun and memories!</a:t>
            </a:r>
          </a:p>
          <a:p>
            <a:pPr marL="285750" indent="-285750">
              <a:lnSpc>
                <a:spcPct val="90000"/>
              </a:lnSpc>
              <a:spcBef>
                <a:spcPts val="1000"/>
              </a:spcBef>
              <a:buFont typeface="Arial"/>
              <a:buChar char="•"/>
            </a:pPr>
            <a:r>
              <a:rPr lang="en-US" dirty="0"/>
              <a:t>They sell direct to consumers, Travel agents, group leaders, or special interest groups.</a:t>
            </a:r>
            <a:endParaRPr lang="en-US" dirty="0">
              <a:ea typeface="Calibri"/>
              <a:cs typeface="Calibri"/>
            </a:endParaRPr>
          </a:p>
          <a:p>
            <a:pPr marL="285750" indent="-285750">
              <a:lnSpc>
                <a:spcPct val="90000"/>
              </a:lnSpc>
              <a:spcBef>
                <a:spcPts val="1000"/>
              </a:spcBef>
              <a:buFont typeface="Arial"/>
              <a:buChar char="•"/>
            </a:pPr>
            <a:r>
              <a:rPr lang="en-US" dirty="0"/>
              <a:t>Their selling cycle is  1 – 2 years ahead (the farther away the client the longer the selling cycle).</a:t>
            </a:r>
            <a:endParaRPr lang="en-US" dirty="0">
              <a:ea typeface="Calibri"/>
              <a:cs typeface="Calibri"/>
            </a:endParaRPr>
          </a:p>
          <a:p>
            <a:pPr marL="285750" indent="-285750">
              <a:lnSpc>
                <a:spcPct val="90000"/>
              </a:lnSpc>
              <a:spcBef>
                <a:spcPts val="1000"/>
              </a:spcBef>
              <a:buFont typeface="Arial"/>
              <a:buChar char="•"/>
            </a:pPr>
            <a:r>
              <a:rPr lang="en-US" dirty="0"/>
              <a:t>How do they sell?</a:t>
            </a:r>
            <a:endParaRPr lang="en-US" dirty="0">
              <a:ea typeface="Calibri"/>
              <a:cs typeface="Calibri"/>
            </a:endParaRPr>
          </a:p>
          <a:p>
            <a:pPr lvl="1">
              <a:lnSpc>
                <a:spcPct val="90000"/>
              </a:lnSpc>
              <a:spcBef>
                <a:spcPts val="500"/>
              </a:spcBef>
              <a:buFont typeface="Arial"/>
              <a:buChar char="•"/>
            </a:pPr>
            <a:r>
              <a:rPr lang="en-US" dirty="0"/>
              <a:t>Brochures</a:t>
            </a:r>
            <a:endParaRPr lang="en-US" dirty="0">
              <a:ea typeface="Calibri"/>
              <a:cs typeface="Calibri"/>
            </a:endParaRPr>
          </a:p>
          <a:p>
            <a:pPr lvl="1">
              <a:lnSpc>
                <a:spcPct val="90000"/>
              </a:lnSpc>
              <a:spcBef>
                <a:spcPts val="500"/>
              </a:spcBef>
              <a:buFont typeface="Arial"/>
              <a:buChar char="•"/>
            </a:pPr>
            <a:r>
              <a:rPr lang="en-US" dirty="0"/>
              <a:t>Websites</a:t>
            </a:r>
            <a:endParaRPr lang="en-US" dirty="0">
              <a:ea typeface="Calibri"/>
              <a:cs typeface="Calibri"/>
            </a:endParaRPr>
          </a:p>
          <a:p>
            <a:pPr lvl="1">
              <a:lnSpc>
                <a:spcPct val="90000"/>
              </a:lnSpc>
              <a:spcBef>
                <a:spcPts val="500"/>
              </a:spcBef>
              <a:buFont typeface="Arial"/>
              <a:buChar char="•"/>
            </a:pPr>
            <a:r>
              <a:rPr lang="en-US" dirty="0"/>
              <a:t>Advertising</a:t>
            </a:r>
            <a:endParaRPr lang="en-US" dirty="0">
              <a:ea typeface="Calibri"/>
              <a:cs typeface="Calibri"/>
            </a:endParaRPr>
          </a:p>
          <a:p>
            <a:pPr lvl="1">
              <a:lnSpc>
                <a:spcPct val="90000"/>
              </a:lnSpc>
              <a:spcBef>
                <a:spcPts val="500"/>
              </a:spcBef>
              <a:buFont typeface="Arial"/>
              <a:buChar char="•"/>
            </a:pPr>
            <a:r>
              <a:rPr lang="en-US" dirty="0"/>
              <a:t>Tariffs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1D506EF-C937-4C75-88A7-6B2680AC8955}" type="slidenum">
              <a:rPr lang="en-CA" smtClean="0"/>
              <a:t>14</a:t>
            </a:fld>
            <a:endParaRPr lang="en-CA"/>
          </a:p>
        </p:txBody>
      </p:sp>
    </p:spTree>
    <p:extLst>
      <p:ext uri="{BB962C8B-B14F-4D97-AF65-F5344CB8AC3E}">
        <p14:creationId xmlns:p14="http://schemas.microsoft.com/office/powerpoint/2010/main" val="1132803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A regular contact in your organization.</a:t>
            </a:r>
          </a:p>
          <a:p>
            <a:pPr marL="285750" indent="-285750">
              <a:lnSpc>
                <a:spcPct val="90000"/>
              </a:lnSpc>
              <a:spcBef>
                <a:spcPts val="1000"/>
              </a:spcBef>
              <a:buFont typeface="Arial"/>
              <a:buChar char="•"/>
            </a:pPr>
            <a:r>
              <a:rPr lang="en-US" dirty="0"/>
              <a:t>Rates a year in advance</a:t>
            </a:r>
            <a:endParaRPr lang="en-US" dirty="0">
              <a:ea typeface="Calibri"/>
              <a:cs typeface="Calibri"/>
            </a:endParaRPr>
          </a:p>
          <a:p>
            <a:pPr marL="285750" indent="-285750">
              <a:lnSpc>
                <a:spcPct val="90000"/>
              </a:lnSpc>
              <a:spcBef>
                <a:spcPts val="1000"/>
              </a:spcBef>
              <a:buFont typeface="Arial"/>
              <a:buChar char="•"/>
            </a:pPr>
            <a:r>
              <a:rPr lang="en-US" dirty="0"/>
              <a:t>Tier pricing</a:t>
            </a:r>
            <a:endParaRPr lang="en-US" dirty="0">
              <a:ea typeface="Calibri"/>
              <a:cs typeface="Calibri"/>
            </a:endParaRPr>
          </a:p>
          <a:p>
            <a:pPr lvl="1">
              <a:lnSpc>
                <a:spcPct val="90000"/>
              </a:lnSpc>
              <a:spcBef>
                <a:spcPts val="500"/>
              </a:spcBef>
              <a:buFont typeface="Arial"/>
              <a:buChar char="•"/>
            </a:pPr>
            <a:r>
              <a:rPr lang="en-US" dirty="0"/>
              <a:t>Retail rates: what you sell to consumer direct</a:t>
            </a:r>
            <a:endParaRPr lang="en-US" dirty="0">
              <a:ea typeface="Calibri"/>
              <a:cs typeface="Calibri"/>
            </a:endParaRPr>
          </a:p>
          <a:p>
            <a:pPr lvl="1">
              <a:lnSpc>
                <a:spcPct val="90000"/>
              </a:lnSpc>
              <a:spcBef>
                <a:spcPts val="500"/>
              </a:spcBef>
              <a:buFont typeface="Arial"/>
              <a:buChar char="•"/>
            </a:pPr>
            <a:r>
              <a:rPr lang="en-US" dirty="0"/>
              <a:t>Group rates: what you sell direct to a group, usually 10% off retail</a:t>
            </a:r>
            <a:endParaRPr lang="en-US" dirty="0">
              <a:ea typeface="Calibri"/>
              <a:cs typeface="Calibri"/>
            </a:endParaRPr>
          </a:p>
          <a:p>
            <a:pPr lvl="1">
              <a:lnSpc>
                <a:spcPct val="90000"/>
              </a:lnSpc>
              <a:spcBef>
                <a:spcPts val="500"/>
              </a:spcBef>
              <a:buFont typeface="Arial"/>
              <a:buChar char="•"/>
            </a:pPr>
            <a:r>
              <a:rPr lang="en-US" dirty="0"/>
              <a:t>Tour Operator rates: usually 20% off retail rates</a:t>
            </a:r>
            <a:endParaRPr lang="en-US" dirty="0">
              <a:ea typeface="Calibri"/>
              <a:cs typeface="Calibri"/>
            </a:endParaRPr>
          </a:p>
          <a:p>
            <a:pPr lvl="1">
              <a:lnSpc>
                <a:spcPct val="90000"/>
              </a:lnSpc>
              <a:spcBef>
                <a:spcPts val="500"/>
              </a:spcBef>
              <a:buFont typeface="Arial"/>
              <a:buChar char="•"/>
            </a:pPr>
            <a:r>
              <a:rPr lang="en-US" dirty="0"/>
              <a:t>Wholesale/Receptive Rates: usually 30% off retail</a:t>
            </a:r>
            <a:endParaRPr lang="en-US" dirty="0">
              <a:ea typeface="Calibri"/>
              <a:cs typeface="Calibri"/>
            </a:endParaRPr>
          </a:p>
          <a:p>
            <a:pPr marL="285750" indent="-285750">
              <a:lnSpc>
                <a:spcPct val="90000"/>
              </a:lnSpc>
              <a:spcBef>
                <a:spcPts val="1000"/>
              </a:spcBef>
              <a:buFont typeface="Arial"/>
              <a:buChar char="•"/>
            </a:pPr>
            <a:r>
              <a:rPr lang="en-US" dirty="0"/>
              <a:t>FAM tour/Site inspection (in person or virtually) so they get to know your product</a:t>
            </a:r>
            <a:endParaRPr lang="en-US" dirty="0">
              <a:ea typeface="Calibri"/>
              <a:cs typeface="Calibri"/>
            </a:endParaRPr>
          </a:p>
          <a:p>
            <a:pPr marL="285750" indent="-285750">
              <a:lnSpc>
                <a:spcPct val="90000"/>
              </a:lnSpc>
              <a:spcBef>
                <a:spcPts val="1000"/>
              </a:spcBef>
              <a:buFont typeface="Arial"/>
              <a:buChar char="•"/>
            </a:pPr>
            <a:r>
              <a:rPr lang="en-US" dirty="0"/>
              <a:t>Description of your property/service so they can easily explain it to the clients</a:t>
            </a:r>
            <a:endParaRPr lang="en-US" dirty="0">
              <a:ea typeface="Calibri"/>
              <a:cs typeface="Calibri"/>
            </a:endParaRPr>
          </a:p>
          <a:p>
            <a:pPr marL="285750" indent="-285750">
              <a:lnSpc>
                <a:spcPct val="90000"/>
              </a:lnSpc>
              <a:spcBef>
                <a:spcPts val="1000"/>
              </a:spcBef>
              <a:buFont typeface="Arial"/>
              <a:buChar char="•"/>
            </a:pPr>
            <a:r>
              <a:rPr lang="en-US" dirty="0"/>
              <a:t>Images that visually sell your product</a:t>
            </a:r>
            <a:endParaRPr lang="en-US" dirty="0">
              <a:ea typeface="Calibri"/>
              <a:cs typeface="Calibri"/>
            </a:endParaRPr>
          </a:p>
          <a:p>
            <a:pPr lvl="1">
              <a:lnSpc>
                <a:spcPct val="90000"/>
              </a:lnSpc>
              <a:spcBef>
                <a:spcPts val="500"/>
              </a:spcBef>
              <a:buFont typeface="Arial"/>
              <a:buChar char="•"/>
            </a:pPr>
            <a:r>
              <a:rPr lang="en-US" dirty="0"/>
              <a:t>For brochures, websites, itineraries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1D506EF-C937-4C75-88A7-6B2680AC8955}" type="slidenum">
              <a:rPr lang="en-CA" smtClean="0"/>
              <a:t>15</a:t>
            </a:fld>
            <a:endParaRPr lang="en-CA"/>
          </a:p>
        </p:txBody>
      </p:sp>
    </p:spTree>
    <p:extLst>
      <p:ext uri="{BB962C8B-B14F-4D97-AF65-F5344CB8AC3E}">
        <p14:creationId xmlns:p14="http://schemas.microsoft.com/office/powerpoint/2010/main" val="799107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Infrastructure needed</a:t>
            </a:r>
          </a:p>
          <a:p>
            <a:pPr lvl="1">
              <a:lnSpc>
                <a:spcPct val="90000"/>
              </a:lnSpc>
              <a:spcBef>
                <a:spcPts val="500"/>
              </a:spcBef>
              <a:buFont typeface="Arial"/>
              <a:buChar char="•"/>
            </a:pPr>
            <a:r>
              <a:rPr lang="en-US" dirty="0"/>
              <a:t>Make sure a bus can get to your property and the infrastructure is in place for a bus to get in and out, make turns</a:t>
            </a:r>
          </a:p>
          <a:p>
            <a:pPr lvl="1">
              <a:lnSpc>
                <a:spcPct val="90000"/>
              </a:lnSpc>
              <a:spcBef>
                <a:spcPts val="500"/>
              </a:spcBef>
              <a:buFont typeface="Arial"/>
              <a:buChar char="•"/>
            </a:pPr>
            <a:r>
              <a:rPr lang="en-US" dirty="0"/>
              <a:t>Offer free bus parking, if applicable</a:t>
            </a:r>
          </a:p>
          <a:p>
            <a:pPr lvl="1">
              <a:lnSpc>
                <a:spcPct val="90000"/>
              </a:lnSpc>
              <a:spcBef>
                <a:spcPts val="500"/>
              </a:spcBef>
              <a:buFont typeface="Arial"/>
              <a:buChar char="•"/>
            </a:pPr>
            <a:r>
              <a:rPr lang="en-US" dirty="0"/>
              <a:t>Offer amenities for drivers (washrooms, microwave, bus cleaning services)</a:t>
            </a:r>
          </a:p>
          <a:p>
            <a:pPr lvl="1">
              <a:lnSpc>
                <a:spcPct val="90000"/>
              </a:lnSpc>
              <a:spcBef>
                <a:spcPts val="500"/>
              </a:spcBef>
              <a:buFont typeface="Arial"/>
              <a:buChar char="•"/>
            </a:pPr>
            <a:r>
              <a:rPr lang="en-US" dirty="0"/>
              <a:t>Make sure your property is accessible and can accommodate a large amount of people at one time</a:t>
            </a:r>
          </a:p>
          <a:p>
            <a:pPr lvl="1">
              <a:lnSpc>
                <a:spcPct val="90000"/>
              </a:lnSpc>
              <a:spcBef>
                <a:spcPts val="500"/>
              </a:spcBef>
              <a:buFont typeface="Arial"/>
              <a:buChar char="•"/>
            </a:pPr>
            <a:r>
              <a:rPr lang="en-US" dirty="0"/>
              <a:t>If available have a separate group entrance, separate or designated eating area, or location for group</a:t>
            </a:r>
          </a:p>
        </p:txBody>
      </p:sp>
      <p:sp>
        <p:nvSpPr>
          <p:cNvPr id="4" name="Slide Number Placeholder 3"/>
          <p:cNvSpPr>
            <a:spLocks noGrp="1"/>
          </p:cNvSpPr>
          <p:nvPr>
            <p:ph type="sldNum" sz="quarter" idx="5"/>
          </p:nvPr>
        </p:nvSpPr>
        <p:spPr/>
        <p:txBody>
          <a:bodyPr/>
          <a:lstStyle/>
          <a:p>
            <a:fld id="{61D506EF-C937-4C75-88A7-6B2680AC8955}" type="slidenum">
              <a:rPr lang="en-CA" smtClean="0"/>
              <a:t>16</a:t>
            </a:fld>
            <a:endParaRPr lang="en-CA"/>
          </a:p>
        </p:txBody>
      </p:sp>
    </p:spTree>
    <p:extLst>
      <p:ext uri="{BB962C8B-B14F-4D97-AF65-F5344CB8AC3E}">
        <p14:creationId xmlns:p14="http://schemas.microsoft.com/office/powerpoint/2010/main" val="2664448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Lead Generation</a:t>
            </a:r>
          </a:p>
          <a:p>
            <a:pPr lvl="1">
              <a:buFont typeface="Arial"/>
              <a:buChar char="•"/>
            </a:pPr>
            <a:r>
              <a:rPr lang="en-US" dirty="0"/>
              <a:t>Follow up on Leads (Destination, Marketplace, General, Emails) in a timely manner, because if you don’t someone else will</a:t>
            </a:r>
            <a:endParaRPr lang="en-US" dirty="0">
              <a:ea typeface="Calibri"/>
              <a:cs typeface="Calibri"/>
            </a:endParaRPr>
          </a:p>
          <a:p>
            <a:pPr marL="285750" indent="-285750">
              <a:buFont typeface="Arial"/>
              <a:buChar char="•"/>
            </a:pPr>
            <a:r>
              <a:rPr lang="en-US" dirty="0"/>
              <a:t>Sales Materials</a:t>
            </a:r>
            <a:endParaRPr lang="en-US" dirty="0">
              <a:ea typeface="Calibri"/>
              <a:cs typeface="Calibri"/>
            </a:endParaRPr>
          </a:p>
          <a:p>
            <a:pPr lvl="1">
              <a:buFont typeface="Arial"/>
              <a:buChar char="•"/>
            </a:pPr>
            <a:r>
              <a:rPr lang="en-US" dirty="0"/>
              <a:t>Brochures</a:t>
            </a:r>
            <a:endParaRPr lang="en-US" dirty="0">
              <a:ea typeface="Calibri"/>
              <a:cs typeface="Calibri"/>
            </a:endParaRPr>
          </a:p>
          <a:p>
            <a:pPr lvl="1">
              <a:buFont typeface="Arial"/>
              <a:buChar char="•"/>
            </a:pPr>
            <a:r>
              <a:rPr lang="en-US" dirty="0"/>
              <a:t>Profile Sheets</a:t>
            </a:r>
            <a:endParaRPr lang="en-US" dirty="0">
              <a:ea typeface="Calibri"/>
              <a:cs typeface="Calibri"/>
            </a:endParaRPr>
          </a:p>
          <a:p>
            <a:pPr lvl="1">
              <a:buFont typeface="Arial"/>
              <a:buChar char="•"/>
            </a:pPr>
            <a:r>
              <a:rPr lang="en-US" dirty="0"/>
              <a:t>Videos</a:t>
            </a:r>
            <a:endParaRPr lang="en-US" dirty="0">
              <a:ea typeface="Calibri"/>
              <a:cs typeface="Calibri"/>
            </a:endParaRPr>
          </a:p>
          <a:p>
            <a:pPr lvl="1">
              <a:buFont typeface="Arial"/>
              <a:buChar char="•"/>
            </a:pPr>
            <a:r>
              <a:rPr lang="en-US" dirty="0"/>
              <a:t>Images</a:t>
            </a:r>
            <a:endParaRPr lang="en-US" dirty="0">
              <a:ea typeface="Calibri"/>
              <a:cs typeface="Calibri"/>
            </a:endParaRPr>
          </a:p>
          <a:p>
            <a:pPr lvl="1">
              <a:buFont typeface="Arial"/>
              <a:buChar char="•"/>
            </a:pPr>
            <a:r>
              <a:rPr lang="en-US" dirty="0"/>
              <a:t>Website (dedicated to travel trade or page dedicated to travel trade)</a:t>
            </a:r>
            <a:endParaRPr lang="en-US" dirty="0">
              <a:ea typeface="Calibri"/>
              <a:cs typeface="Calibri"/>
            </a:endParaRPr>
          </a:p>
          <a:p>
            <a:pPr lvl="1">
              <a:buFont typeface="Arial"/>
              <a:buChar char="•"/>
            </a:pPr>
            <a:r>
              <a:rPr lang="en-US" dirty="0"/>
              <a:t>YOU (sell, network and build relationships)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1D506EF-C937-4C75-88A7-6B2680AC8955}" type="slidenum">
              <a:rPr lang="en-CA" smtClean="0"/>
              <a:t>17</a:t>
            </a:fld>
            <a:endParaRPr lang="en-CA"/>
          </a:p>
        </p:txBody>
      </p:sp>
    </p:spTree>
    <p:extLst>
      <p:ext uri="{BB962C8B-B14F-4D97-AF65-F5344CB8AC3E}">
        <p14:creationId xmlns:p14="http://schemas.microsoft.com/office/powerpoint/2010/main" val="903452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  A 1-page front and back flyer (advertising piece) that sells your property.</a:t>
            </a:r>
          </a:p>
          <a:p>
            <a:pPr>
              <a:lnSpc>
                <a:spcPct val="90000"/>
              </a:lnSpc>
              <a:spcBef>
                <a:spcPts val="1000"/>
              </a:spcBef>
            </a:pPr>
            <a:r>
              <a:rPr lang="en-US" dirty="0"/>
              <a:t>It contains:</a:t>
            </a:r>
            <a:endParaRPr lang="en-US" dirty="0">
              <a:ea typeface="Calibri"/>
              <a:cs typeface="Calibri"/>
            </a:endParaRPr>
          </a:p>
          <a:p>
            <a:pPr marL="171450" indent="-171450">
              <a:lnSpc>
                <a:spcPct val="90000"/>
              </a:lnSpc>
              <a:spcBef>
                <a:spcPts val="1000"/>
              </a:spcBef>
              <a:buFont typeface="Arial"/>
              <a:buChar char="•"/>
            </a:pPr>
            <a:r>
              <a:rPr lang="en-US" dirty="0"/>
              <a:t>Contact information, location, logo, address</a:t>
            </a:r>
            <a:endParaRPr lang="en-US" dirty="0">
              <a:ea typeface="Calibri"/>
              <a:cs typeface="Calibri"/>
            </a:endParaRPr>
          </a:p>
          <a:p>
            <a:pPr marL="171450" indent="-171450">
              <a:lnSpc>
                <a:spcPct val="90000"/>
              </a:lnSpc>
              <a:spcBef>
                <a:spcPts val="1000"/>
              </a:spcBef>
              <a:buFont typeface="Arial"/>
              <a:buChar char="•"/>
            </a:pPr>
            <a:r>
              <a:rPr lang="en-US" dirty="0"/>
              <a:t>Description of your property and services</a:t>
            </a:r>
            <a:endParaRPr lang="en-US" dirty="0">
              <a:ea typeface="Calibri"/>
              <a:cs typeface="Calibri"/>
            </a:endParaRPr>
          </a:p>
          <a:p>
            <a:pPr marL="171450" indent="-171450">
              <a:lnSpc>
                <a:spcPct val="90000"/>
              </a:lnSpc>
              <a:spcBef>
                <a:spcPts val="1000"/>
              </a:spcBef>
              <a:buFont typeface="Arial"/>
              <a:buChar char="•"/>
            </a:pPr>
            <a:r>
              <a:rPr lang="en-US" dirty="0"/>
              <a:t>Map to your location (how are from major cities if applicable)</a:t>
            </a:r>
            <a:endParaRPr lang="en-US" dirty="0">
              <a:ea typeface="Calibri"/>
              <a:cs typeface="Calibri"/>
            </a:endParaRPr>
          </a:p>
          <a:p>
            <a:pPr marL="171450" indent="-171450">
              <a:lnSpc>
                <a:spcPct val="90000"/>
              </a:lnSpc>
              <a:spcBef>
                <a:spcPts val="1000"/>
              </a:spcBef>
              <a:buFont typeface="Arial"/>
              <a:buChar char="•"/>
            </a:pPr>
            <a:r>
              <a:rPr lang="en-US" dirty="0"/>
              <a:t>Images to visually sell your product</a:t>
            </a:r>
            <a:endParaRPr lang="en-US" dirty="0">
              <a:ea typeface="Calibri"/>
              <a:cs typeface="Calibri"/>
            </a:endParaRPr>
          </a:p>
          <a:p>
            <a:pPr marL="171450" indent="-171450">
              <a:lnSpc>
                <a:spcPct val="90000"/>
              </a:lnSpc>
              <a:spcBef>
                <a:spcPts val="1000"/>
              </a:spcBef>
              <a:buFont typeface="Arial"/>
              <a:buChar char="•"/>
            </a:pPr>
            <a:r>
              <a:rPr lang="en-US" dirty="0"/>
              <a:t>Suggested sights along the way or things to do while they are there (give them more reasons to come to your property/service)</a:t>
            </a:r>
            <a:endParaRPr lang="en-US" dirty="0">
              <a:ea typeface="Calibri"/>
              <a:cs typeface="Calibri"/>
            </a:endParaRPr>
          </a:p>
          <a:p>
            <a:pPr marL="171450" indent="-171450">
              <a:lnSpc>
                <a:spcPct val="90000"/>
              </a:lnSpc>
              <a:spcBef>
                <a:spcPts val="1000"/>
              </a:spcBef>
              <a:buFont typeface="Arial"/>
              <a:buChar char="•"/>
            </a:pPr>
            <a:r>
              <a:rPr lang="en-US" dirty="0"/>
              <a:t>Climate (if needed)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1D506EF-C937-4C75-88A7-6B2680AC8955}" type="slidenum">
              <a:rPr lang="en-CA" smtClean="0"/>
              <a:t>18</a:t>
            </a:fld>
            <a:endParaRPr lang="en-CA"/>
          </a:p>
        </p:txBody>
      </p:sp>
    </p:spTree>
    <p:extLst>
      <p:ext uri="{BB962C8B-B14F-4D97-AF65-F5344CB8AC3E}">
        <p14:creationId xmlns:p14="http://schemas.microsoft.com/office/powerpoint/2010/main" val="657950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Targeted Marketing</a:t>
            </a:r>
          </a:p>
          <a:p>
            <a:pPr lvl="1">
              <a:lnSpc>
                <a:spcPct val="90000"/>
              </a:lnSpc>
              <a:spcBef>
                <a:spcPts val="500"/>
              </a:spcBef>
              <a:buChar char="•"/>
            </a:pPr>
            <a:r>
              <a:rPr lang="en-US" dirty="0"/>
              <a:t>Emails</a:t>
            </a:r>
            <a:endParaRPr lang="en-US" dirty="0">
              <a:ea typeface="Calibri"/>
              <a:cs typeface="Calibri"/>
            </a:endParaRPr>
          </a:p>
          <a:p>
            <a:pPr lvl="1">
              <a:lnSpc>
                <a:spcPct val="90000"/>
              </a:lnSpc>
              <a:spcBef>
                <a:spcPts val="500"/>
              </a:spcBef>
              <a:buChar char="•"/>
            </a:pPr>
            <a:r>
              <a:rPr lang="en-US" dirty="0"/>
              <a:t>Advertising</a:t>
            </a:r>
            <a:endParaRPr lang="en-US" dirty="0">
              <a:ea typeface="Calibri"/>
              <a:cs typeface="Calibri"/>
            </a:endParaRPr>
          </a:p>
          <a:p>
            <a:pPr lvl="1">
              <a:lnSpc>
                <a:spcPct val="90000"/>
              </a:lnSpc>
              <a:spcBef>
                <a:spcPts val="500"/>
              </a:spcBef>
              <a:buChar char="•"/>
            </a:pPr>
            <a:r>
              <a:rPr lang="en-US" dirty="0"/>
              <a:t>Social Media</a:t>
            </a:r>
            <a:endParaRPr lang="en-US" dirty="0">
              <a:ea typeface="Calibri"/>
              <a:cs typeface="Calibri"/>
            </a:endParaRPr>
          </a:p>
          <a:p>
            <a:pPr lvl="1">
              <a:lnSpc>
                <a:spcPct val="90000"/>
              </a:lnSpc>
              <a:spcBef>
                <a:spcPts val="500"/>
              </a:spcBef>
              <a:buChar char="•"/>
            </a:pPr>
            <a:r>
              <a:rPr lang="en-US" dirty="0"/>
              <a:t>FAM Tours</a:t>
            </a:r>
            <a:endParaRPr lang="en-US" dirty="0">
              <a:ea typeface="Calibri"/>
              <a:cs typeface="Calibri"/>
            </a:endParaRPr>
          </a:p>
          <a:p>
            <a:pPr lvl="1">
              <a:lnSpc>
                <a:spcPct val="90000"/>
              </a:lnSpc>
              <a:spcBef>
                <a:spcPts val="500"/>
              </a:spcBef>
              <a:buChar char="•"/>
            </a:pPr>
            <a:r>
              <a:rPr lang="en-US" dirty="0"/>
              <a:t>Sales Calls</a:t>
            </a:r>
            <a:endParaRPr lang="en-US" dirty="0">
              <a:ea typeface="Calibri"/>
              <a:cs typeface="Calibri"/>
            </a:endParaRPr>
          </a:p>
          <a:p>
            <a:pPr lvl="1">
              <a:lnSpc>
                <a:spcPct val="90000"/>
              </a:lnSpc>
              <a:spcBef>
                <a:spcPts val="500"/>
              </a:spcBef>
              <a:buChar char="•"/>
            </a:pPr>
            <a:r>
              <a:rPr lang="en-US" dirty="0"/>
              <a:t>Newsletters</a:t>
            </a:r>
            <a:endParaRPr lang="en-US" dirty="0">
              <a:ea typeface="Calibri"/>
              <a:cs typeface="Calibri"/>
            </a:endParaRPr>
          </a:p>
          <a:p>
            <a:pPr lvl="1">
              <a:lnSpc>
                <a:spcPct val="90000"/>
              </a:lnSpc>
              <a:spcBef>
                <a:spcPts val="500"/>
              </a:spcBef>
              <a:buChar char="•"/>
            </a:pPr>
            <a:r>
              <a:rPr lang="en-US" dirty="0"/>
              <a:t>Join Associations</a:t>
            </a:r>
            <a:endParaRPr lang="en-US" dirty="0">
              <a:ea typeface="Calibri"/>
              <a:cs typeface="Calibri"/>
            </a:endParaRPr>
          </a:p>
          <a:p>
            <a:pPr lvl="1">
              <a:lnSpc>
                <a:spcPct val="90000"/>
              </a:lnSpc>
              <a:spcBef>
                <a:spcPts val="500"/>
              </a:spcBef>
              <a:buChar char="•"/>
            </a:pPr>
            <a:r>
              <a:rPr lang="en-US" dirty="0"/>
              <a:t>Attend Marketplaces</a:t>
            </a:r>
            <a:endParaRPr lang="en-US" dirty="0">
              <a:ea typeface="Calibri"/>
              <a:cs typeface="Calibri"/>
            </a:endParaRPr>
          </a:p>
          <a:p>
            <a:pPr lvl="1">
              <a:lnSpc>
                <a:spcPct val="90000"/>
              </a:lnSpc>
              <a:spcBef>
                <a:spcPts val="500"/>
              </a:spcBef>
              <a:buChar char="•"/>
            </a:pPr>
            <a:r>
              <a:rPr lang="en-US" dirty="0"/>
              <a:t>Attend Industry Events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1D506EF-C937-4C75-88A7-6B2680AC8955}" type="slidenum">
              <a:rPr lang="en-CA" smtClean="0"/>
              <a:t>19</a:t>
            </a:fld>
            <a:endParaRPr lang="en-CA"/>
          </a:p>
        </p:txBody>
      </p:sp>
    </p:spTree>
    <p:extLst>
      <p:ext uri="{BB962C8B-B14F-4D97-AF65-F5344CB8AC3E}">
        <p14:creationId xmlns:p14="http://schemas.microsoft.com/office/powerpoint/2010/main" val="2582571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A Familiarization Tour (FAM tour) is a complimentary site/tour of your property for the purpose of securing the client to buy your services by having them get to know and become familiar with it.</a:t>
            </a:r>
          </a:p>
          <a:p>
            <a:pPr marL="285750" indent="-285750">
              <a:buFont typeface="Arial"/>
              <a:buChar char="•"/>
            </a:pPr>
            <a:r>
              <a:rPr lang="en-US" dirty="0"/>
              <a:t>You can organize your own FAM tour and bring clients to you to showcase your products</a:t>
            </a:r>
            <a:endParaRPr lang="en-US" dirty="0">
              <a:ea typeface="Calibri"/>
              <a:cs typeface="Calibri"/>
            </a:endParaRPr>
          </a:p>
          <a:p>
            <a:pPr marL="285750" indent="-285750">
              <a:buFont typeface="Arial"/>
              <a:buChar char="•"/>
            </a:pPr>
            <a:r>
              <a:rPr lang="en-US" dirty="0"/>
              <a:t>A Tour Operator can organize their own FAM tour and bring their clients to your property?</a:t>
            </a:r>
            <a:endParaRPr lang="en-US" dirty="0">
              <a:ea typeface="Calibri"/>
              <a:cs typeface="Calibri"/>
            </a:endParaRPr>
          </a:p>
          <a:p>
            <a:pPr marL="285750" indent="-285750">
              <a:buFont typeface="Arial"/>
              <a:buChar char="•"/>
            </a:pPr>
            <a:r>
              <a:rPr lang="en-US" dirty="0"/>
              <a:t>A DMO (Destination) can organize a FAM tour and bring the clients to your property.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1D506EF-C937-4C75-88A7-6B2680AC8955}" type="slidenum">
              <a:rPr lang="en-CA" smtClean="0"/>
              <a:t>20</a:t>
            </a:fld>
            <a:endParaRPr lang="en-CA"/>
          </a:p>
        </p:txBody>
      </p:sp>
    </p:spTree>
    <p:extLst>
      <p:ext uri="{BB962C8B-B14F-4D97-AF65-F5344CB8AC3E}">
        <p14:creationId xmlns:p14="http://schemas.microsoft.com/office/powerpoint/2010/main" val="3230052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sz="1200" dirty="0"/>
              <a:t>What is a Tour Operator?</a:t>
            </a:r>
          </a:p>
          <a:p>
            <a:pPr marL="0" indent="0">
              <a:buNone/>
            </a:pPr>
            <a:r>
              <a:rPr lang="en-CA" sz="1200" b="0" i="0" dirty="0">
                <a:effectLst/>
              </a:rPr>
              <a:t>A tour operator controls, books and creates the whole trip. They curate a vacation package by combining all elements such as hotel, activities, restaurants and tours.</a:t>
            </a:r>
            <a:endParaRPr lang="en-CA" sz="1200" b="0" i="0" dirty="0">
              <a:effectLst/>
              <a:ea typeface="Calibri"/>
              <a:cs typeface="Calibri"/>
            </a:endParaRPr>
          </a:p>
          <a:p>
            <a:pPr marL="0" indent="0">
              <a:buNone/>
            </a:pPr>
            <a:endParaRPr lang="en-CA" sz="1200"/>
          </a:p>
          <a:p>
            <a:pPr marL="0" indent="0">
              <a:buNone/>
            </a:pPr>
            <a:r>
              <a:rPr lang="en-CA" sz="1200" dirty="0"/>
              <a:t>What is the difference between a tour operator and a Travel Agent?</a:t>
            </a:r>
            <a:endParaRPr lang="en-CA" sz="1200" dirty="0">
              <a:ea typeface="Calibri"/>
              <a:cs typeface="Calibri"/>
            </a:endParaRPr>
          </a:p>
          <a:p>
            <a:r>
              <a:rPr lang="en-CA" sz="1200" b="0" i="0" dirty="0">
                <a:effectLst/>
              </a:rPr>
              <a:t>The difference is that the tour operator creates packages and sells them either to the consumer or the travel agent. The travel agent sells </a:t>
            </a:r>
            <a:r>
              <a:rPr lang="en-CA" sz="1200" dirty="0"/>
              <a:t>a </a:t>
            </a:r>
            <a:r>
              <a:rPr lang="en-CA" sz="1200" b="0" i="0" dirty="0">
                <a:effectLst/>
              </a:rPr>
              <a:t>package on behalf of the tour operator, a travel agent will also book components of a package direct ex. </a:t>
            </a:r>
            <a:r>
              <a:rPr lang="en-CA" dirty="0"/>
              <a:t>Ottawa Highlights package or</a:t>
            </a:r>
            <a:r>
              <a:rPr lang="en-CA" sz="1200" b="0" i="0" dirty="0">
                <a:effectLst/>
              </a:rPr>
              <a:t> attraction tickets</a:t>
            </a:r>
            <a:r>
              <a:rPr lang="en-CA" dirty="0"/>
              <a:t> like Canada's Wonderland</a:t>
            </a:r>
            <a:r>
              <a:rPr lang="en-CA" sz="1200" b="0" i="0" dirty="0">
                <a:effectLst/>
              </a:rPr>
              <a:t>.</a:t>
            </a:r>
            <a:r>
              <a:rPr lang="en-CA" sz="1200" dirty="0"/>
              <a:t> </a:t>
            </a:r>
            <a:r>
              <a:rPr lang="en-CA" sz="1200" b="0" i="0" dirty="0">
                <a:effectLst/>
              </a:rPr>
              <a:t> Travel Agents usually sell to </a:t>
            </a:r>
            <a:r>
              <a:rPr lang="en-CA" sz="1200" dirty="0">
                <a:ea typeface="+mn-lt"/>
                <a:cs typeface="+mn-lt"/>
              </a:rPr>
              <a:t>Foreign Independent Traveller (</a:t>
            </a:r>
            <a:r>
              <a:rPr lang="en-CA" sz="1200" dirty="0"/>
              <a:t>FIT) </a:t>
            </a:r>
            <a:r>
              <a:rPr lang="en-CA" sz="1200" b="0" i="0" dirty="0">
                <a:effectLst/>
              </a:rPr>
              <a:t>clients.</a:t>
            </a:r>
            <a:endParaRPr lang="en-CA" sz="1200" b="0" i="0" dirty="0">
              <a:effectLst/>
              <a:cs typeface="Calibri"/>
            </a:endParaRPr>
          </a:p>
          <a:p>
            <a:endParaRPr lang="en-CA"/>
          </a:p>
        </p:txBody>
      </p:sp>
      <p:sp>
        <p:nvSpPr>
          <p:cNvPr id="4" name="Slide Number Placeholder 3"/>
          <p:cNvSpPr>
            <a:spLocks noGrp="1"/>
          </p:cNvSpPr>
          <p:nvPr>
            <p:ph type="sldNum" sz="quarter" idx="5"/>
          </p:nvPr>
        </p:nvSpPr>
        <p:spPr/>
        <p:txBody>
          <a:bodyPr/>
          <a:lstStyle/>
          <a:p>
            <a:fld id="{61D506EF-C937-4C75-88A7-6B2680AC8955}" type="slidenum">
              <a:rPr lang="en-CA" smtClean="0"/>
              <a:t>3</a:t>
            </a:fld>
            <a:endParaRPr lang="en-CA"/>
          </a:p>
        </p:txBody>
      </p:sp>
    </p:spTree>
    <p:extLst>
      <p:ext uri="{BB962C8B-B14F-4D97-AF65-F5344CB8AC3E}">
        <p14:creationId xmlns:p14="http://schemas.microsoft.com/office/powerpoint/2010/main" val="1214271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Prepare Conversation starters</a:t>
            </a:r>
          </a:p>
          <a:p>
            <a:pPr marL="285750" indent="-285750">
              <a:buFont typeface="Arial"/>
              <a:buChar char="•"/>
            </a:pPr>
            <a:r>
              <a:rPr lang="en-US" dirty="0"/>
              <a:t>Wear a name tag or badge</a:t>
            </a:r>
            <a:endParaRPr lang="en-US" dirty="0">
              <a:ea typeface="Calibri"/>
              <a:cs typeface="Calibri"/>
            </a:endParaRPr>
          </a:p>
          <a:p>
            <a:pPr marL="285750" indent="-285750">
              <a:buFont typeface="Arial"/>
              <a:buChar char="•"/>
            </a:pPr>
            <a:r>
              <a:rPr lang="en-US" dirty="0"/>
              <a:t>Bring business cards</a:t>
            </a:r>
            <a:endParaRPr lang="en-US" dirty="0">
              <a:ea typeface="Calibri"/>
              <a:cs typeface="Calibri"/>
            </a:endParaRPr>
          </a:p>
          <a:p>
            <a:pPr marL="285750" indent="-285750">
              <a:buFont typeface="Arial"/>
              <a:buChar char="•"/>
            </a:pPr>
            <a:r>
              <a:rPr lang="en-US" dirty="0"/>
              <a:t>Stand in an area where people will naturally talk to you (a bar)(doorway)</a:t>
            </a:r>
            <a:endParaRPr lang="en-US" dirty="0">
              <a:ea typeface="Calibri"/>
              <a:cs typeface="Calibri"/>
            </a:endParaRPr>
          </a:p>
          <a:p>
            <a:pPr marL="285750" indent="-285750">
              <a:buFont typeface="Arial"/>
              <a:buChar char="•"/>
            </a:pPr>
            <a:r>
              <a:rPr lang="en-US" dirty="0"/>
              <a:t>Ask your DMO to introduce you to people</a:t>
            </a:r>
            <a:endParaRPr lang="en-US" dirty="0">
              <a:ea typeface="Calibri"/>
              <a:cs typeface="Calibri"/>
            </a:endParaRPr>
          </a:p>
          <a:p>
            <a:pPr marL="285750" indent="-285750">
              <a:buFont typeface="Arial"/>
              <a:buChar char="•"/>
            </a:pPr>
            <a:r>
              <a:rPr lang="en-US" dirty="0"/>
              <a:t>Use Active listening, ask questions, engage the client</a:t>
            </a:r>
            <a:endParaRPr lang="en-US" dirty="0">
              <a:ea typeface="Calibri"/>
              <a:cs typeface="Calibri"/>
            </a:endParaRPr>
          </a:p>
          <a:p>
            <a:pPr marL="285750" indent="-285750">
              <a:buFont typeface="Arial"/>
              <a:buChar char="•"/>
            </a:pPr>
            <a:r>
              <a:rPr lang="en-US" dirty="0"/>
              <a:t>Elevator pitch ready (10s, 20s, 60s)</a:t>
            </a:r>
            <a:endParaRPr lang="en-US" dirty="0">
              <a:ea typeface="Calibri"/>
              <a:cs typeface="Calibri"/>
            </a:endParaRPr>
          </a:p>
          <a:p>
            <a:pPr marL="285750" indent="-285750">
              <a:buFont typeface="Arial"/>
              <a:buChar char="•"/>
            </a:pPr>
            <a:r>
              <a:rPr lang="en-US" dirty="0"/>
              <a:t>Welcoming statue: stance, smile, eye contact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1D506EF-C937-4C75-88A7-6B2680AC8955}" type="slidenum">
              <a:rPr lang="en-CA" smtClean="0"/>
              <a:t>21</a:t>
            </a:fld>
            <a:endParaRPr lang="en-CA"/>
          </a:p>
        </p:txBody>
      </p:sp>
    </p:spTree>
    <p:extLst>
      <p:ext uri="{BB962C8B-B14F-4D97-AF65-F5344CB8AC3E}">
        <p14:creationId xmlns:p14="http://schemas.microsoft.com/office/powerpoint/2010/main" val="1122109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Allow for tier pricing</a:t>
            </a:r>
          </a:p>
          <a:p>
            <a:pPr marL="285750" indent="-285750">
              <a:buFont typeface="Arial"/>
              <a:buChar char="•"/>
            </a:pPr>
            <a:r>
              <a:rPr lang="en-US" dirty="0"/>
              <a:t>Join associations, contact </a:t>
            </a:r>
            <a:r>
              <a:rPr lang="en-US" u="sng" dirty="0">
                <a:hlinkClick r:id="rId3"/>
              </a:rPr>
              <a:t>membership@omca.com</a:t>
            </a:r>
            <a:r>
              <a:rPr lang="en-US" dirty="0"/>
              <a:t> and we can help connect you to the right association that works for your needs.</a:t>
            </a:r>
            <a:endParaRPr lang="en-US" dirty="0">
              <a:ea typeface="Calibri"/>
              <a:cs typeface="Calibri"/>
            </a:endParaRPr>
          </a:p>
          <a:p>
            <a:pPr marL="285750" indent="-285750">
              <a:buFont typeface="Arial"/>
              <a:buChar char="•"/>
            </a:pPr>
            <a:r>
              <a:rPr lang="en-US" dirty="0"/>
              <a:t>Attend Marketplaces that provide the best ROI for your needs.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1D506EF-C937-4C75-88A7-6B2680AC8955}" type="slidenum">
              <a:rPr lang="en-CA" smtClean="0"/>
              <a:t>23</a:t>
            </a:fld>
            <a:endParaRPr lang="en-CA"/>
          </a:p>
        </p:txBody>
      </p:sp>
    </p:spTree>
    <p:extLst>
      <p:ext uri="{BB962C8B-B14F-4D97-AF65-F5344CB8AC3E}">
        <p14:creationId xmlns:p14="http://schemas.microsoft.com/office/powerpoint/2010/main" val="731281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Travel Trade Handbook</a:t>
            </a:r>
          </a:p>
          <a:p>
            <a:pPr marL="285750" indent="-285750">
              <a:lnSpc>
                <a:spcPct val="90000"/>
              </a:lnSpc>
              <a:spcBef>
                <a:spcPts val="1000"/>
              </a:spcBef>
              <a:buFont typeface="Arial"/>
              <a:buChar char="•"/>
            </a:pPr>
            <a:r>
              <a:rPr lang="en-US" dirty="0"/>
              <a:t>How to do network successfully?</a:t>
            </a:r>
          </a:p>
          <a:p>
            <a:pPr marL="285750" indent="-285750">
              <a:lnSpc>
                <a:spcPct val="90000"/>
              </a:lnSpc>
              <a:spcBef>
                <a:spcPts val="1000"/>
              </a:spcBef>
              <a:buFont typeface="Arial"/>
              <a:buChar char="•"/>
            </a:pPr>
            <a:r>
              <a:rPr lang="en-US" dirty="0"/>
              <a:t>Tourism Acronyms and phrases</a:t>
            </a:r>
          </a:p>
          <a:p>
            <a:pPr marL="285750" indent="-285750">
              <a:lnSpc>
                <a:spcPct val="90000"/>
              </a:lnSpc>
              <a:spcBef>
                <a:spcPts val="1000"/>
              </a:spcBef>
              <a:buFont typeface="Arial"/>
              <a:buChar char="•"/>
            </a:pPr>
            <a:r>
              <a:rPr lang="en-US" dirty="0"/>
              <a:t>Prepare of a marketplace?</a:t>
            </a:r>
          </a:p>
          <a:p>
            <a:pPr lvl="2">
              <a:lnSpc>
                <a:spcPct val="90000"/>
              </a:lnSpc>
              <a:spcBef>
                <a:spcPts val="500"/>
              </a:spcBef>
              <a:buFont typeface="Arial"/>
              <a:buChar char="•"/>
            </a:pPr>
            <a:r>
              <a:rPr lang="en-US" dirty="0"/>
              <a:t>Marketplace checklist</a:t>
            </a:r>
          </a:p>
          <a:p>
            <a:pPr marL="285750" indent="-285750">
              <a:lnSpc>
                <a:spcPct val="90000"/>
              </a:lnSpc>
              <a:spcBef>
                <a:spcPts val="1000"/>
              </a:spcBef>
              <a:buFont typeface="Arial"/>
              <a:buChar char="•"/>
            </a:pPr>
            <a:r>
              <a:rPr lang="en-US" dirty="0"/>
              <a:t>How to do a FAM tour? </a:t>
            </a:r>
          </a:p>
          <a:p>
            <a:pPr lvl="2">
              <a:lnSpc>
                <a:spcPct val="90000"/>
              </a:lnSpc>
              <a:spcBef>
                <a:spcPts val="500"/>
              </a:spcBef>
              <a:buFont typeface="Arial"/>
              <a:buChar char="•"/>
            </a:pPr>
            <a:r>
              <a:rPr lang="en-US" dirty="0"/>
              <a:t>FAM tour checklist</a:t>
            </a:r>
          </a:p>
          <a:p>
            <a:pPr marL="285750" indent="-285750">
              <a:lnSpc>
                <a:spcPct val="90000"/>
              </a:lnSpc>
              <a:spcBef>
                <a:spcPts val="1000"/>
              </a:spcBef>
              <a:buFont typeface="Arial"/>
              <a:buChar char="•"/>
            </a:pPr>
            <a:r>
              <a:rPr lang="en-US" dirty="0"/>
              <a:t>How to make a profile sheet</a:t>
            </a:r>
          </a:p>
          <a:p>
            <a:pPr lvl="2">
              <a:lnSpc>
                <a:spcPct val="90000"/>
              </a:lnSpc>
              <a:spcBef>
                <a:spcPts val="500"/>
              </a:spcBef>
              <a:buFont typeface="Arial"/>
              <a:buChar char="•"/>
            </a:pPr>
            <a:r>
              <a:rPr lang="en-US" dirty="0"/>
              <a:t>Sample OMCA profile sheet</a:t>
            </a:r>
          </a:p>
          <a:p>
            <a:pPr lvl="2">
              <a:lnSpc>
                <a:spcPct val="90000"/>
              </a:lnSpc>
              <a:spcBef>
                <a:spcPts val="500"/>
              </a:spcBef>
              <a:buFont typeface="Arial"/>
              <a:buChar char="•"/>
            </a:pPr>
            <a:r>
              <a:rPr lang="en-US" dirty="0"/>
              <a:t>DMO profile sheet</a:t>
            </a:r>
          </a:p>
          <a:p>
            <a:pPr lvl="2">
              <a:lnSpc>
                <a:spcPct val="90000"/>
              </a:lnSpc>
              <a:spcBef>
                <a:spcPts val="500"/>
              </a:spcBef>
              <a:buFont typeface="Arial"/>
              <a:buChar char="•"/>
            </a:pPr>
            <a:r>
              <a:rPr lang="en-US" dirty="0"/>
              <a:t>Attraction/Restaurant profile sheet</a:t>
            </a:r>
          </a:p>
        </p:txBody>
      </p:sp>
      <p:sp>
        <p:nvSpPr>
          <p:cNvPr id="4" name="Slide Number Placeholder 3"/>
          <p:cNvSpPr>
            <a:spLocks noGrp="1"/>
          </p:cNvSpPr>
          <p:nvPr>
            <p:ph type="sldNum" sz="quarter" idx="5"/>
          </p:nvPr>
        </p:nvSpPr>
        <p:spPr/>
        <p:txBody>
          <a:bodyPr/>
          <a:lstStyle/>
          <a:p>
            <a:fld id="{61D506EF-C937-4C75-88A7-6B2680AC8955}" type="slidenum">
              <a:rPr lang="en-CA" smtClean="0"/>
              <a:t>25</a:t>
            </a:fld>
            <a:endParaRPr lang="en-CA"/>
          </a:p>
        </p:txBody>
      </p:sp>
    </p:spTree>
    <p:extLst>
      <p:ext uri="{BB962C8B-B14F-4D97-AF65-F5344CB8AC3E}">
        <p14:creationId xmlns:p14="http://schemas.microsoft.com/office/powerpoint/2010/main" val="394951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DMO: Join your local DMO</a:t>
            </a:r>
          </a:p>
          <a:p>
            <a:pPr lvl="1">
              <a:buFont typeface="Arial"/>
              <a:buChar char="•"/>
            </a:pPr>
            <a:r>
              <a:rPr lang="en-US" dirty="0"/>
              <a:t>Let them help guide you</a:t>
            </a:r>
          </a:p>
          <a:p>
            <a:pPr lvl="1">
              <a:buFont typeface="Arial"/>
              <a:buChar char="•"/>
            </a:pPr>
            <a:r>
              <a:rPr lang="en-US" dirty="0"/>
              <a:t>Destination Ontario</a:t>
            </a:r>
          </a:p>
          <a:p>
            <a:pPr lvl="1">
              <a:buFont typeface="Arial"/>
              <a:buChar char="•"/>
            </a:pPr>
            <a:r>
              <a:rPr lang="en-US" dirty="0"/>
              <a:t>Destination Canada</a:t>
            </a:r>
          </a:p>
          <a:p>
            <a:pPr marL="285750" indent="-285750">
              <a:buFont typeface="Arial"/>
              <a:buChar char="•"/>
            </a:pPr>
            <a:r>
              <a:rPr lang="en-US" dirty="0"/>
              <a:t>Associations</a:t>
            </a:r>
          </a:p>
          <a:p>
            <a:pPr lvl="1">
              <a:buFont typeface="Arial"/>
              <a:buChar char="•"/>
            </a:pPr>
            <a:r>
              <a:rPr lang="en-US" dirty="0"/>
              <a:t>Join associations, like OMCA, they make attracting the market so much easier</a:t>
            </a:r>
          </a:p>
          <a:p>
            <a:pPr lvl="1">
              <a:buFont typeface="Arial"/>
              <a:buChar char="•"/>
            </a:pPr>
            <a:r>
              <a:rPr lang="en-US" dirty="0"/>
              <a:t>Sign up for OMCA's Newsletter (link to newsletter)</a:t>
            </a:r>
          </a:p>
          <a:p>
            <a:pPr lvl="1">
              <a:buFont typeface="Arial"/>
              <a:buChar char="•"/>
            </a:pPr>
            <a:endParaRPr lang="en-US" dirty="0"/>
          </a:p>
          <a:p>
            <a:pPr marL="285750" indent="-285750">
              <a:buFont typeface="Arial"/>
              <a:buChar char="•"/>
            </a:pPr>
            <a:r>
              <a:rPr lang="en-US" dirty="0"/>
              <a:t>Tourism/Advocacy Networks</a:t>
            </a:r>
          </a:p>
          <a:p>
            <a:pPr lvl="1">
              <a:buFont typeface="Arial"/>
              <a:buChar char="•"/>
            </a:pPr>
            <a:r>
              <a:rPr lang="en-US" dirty="0"/>
              <a:t>If you need it, join tourism/advocacy networks, like here in Ontario TIO or TIAC and OMCA can assist with that as well</a:t>
            </a:r>
          </a:p>
          <a:p>
            <a:pPr lvl="1">
              <a:buFont typeface="Arial"/>
              <a:buChar char="•"/>
            </a:pPr>
            <a:endParaRPr lang="en-US" dirty="0">
              <a:ea typeface="Calibri" panose="020F0502020204030204"/>
              <a:cs typeface="Calibri" panose="020F0502020204030204"/>
            </a:endParaRPr>
          </a:p>
          <a:p>
            <a:pPr lvl="1">
              <a:buFont typeface="Arial"/>
              <a:buChar char="•"/>
            </a:pPr>
            <a:r>
              <a:rPr lang="en-US" dirty="0">
                <a:ea typeface="Calibri" panose="020F0502020204030204"/>
                <a:cs typeface="Calibri" panose="020F0502020204030204"/>
              </a:rPr>
              <a:t>Sign up for newsletters</a:t>
            </a:r>
          </a:p>
          <a:p>
            <a:pPr lvl="1">
              <a:buFont typeface="Arial"/>
              <a:buChar char="•"/>
            </a:pP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61D506EF-C937-4C75-88A7-6B2680AC8955}" type="slidenum">
              <a:rPr lang="en-CA" smtClean="0"/>
              <a:t>26</a:t>
            </a:fld>
            <a:endParaRPr lang="en-CA"/>
          </a:p>
        </p:txBody>
      </p:sp>
    </p:spTree>
    <p:extLst>
      <p:ext uri="{BB962C8B-B14F-4D97-AF65-F5344CB8AC3E}">
        <p14:creationId xmlns:p14="http://schemas.microsoft.com/office/powerpoint/2010/main" val="1026342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Thank you for taking the time to be part of this presentation, we are #bettertogether and will make this industry stronger together.</a:t>
            </a:r>
          </a:p>
          <a:p>
            <a:pPr marL="285750" indent="-285750">
              <a:lnSpc>
                <a:spcPct val="90000"/>
              </a:lnSpc>
              <a:spcBef>
                <a:spcPts val="1000"/>
              </a:spcBef>
              <a:buFont typeface="Arial"/>
              <a:buChar char="•"/>
            </a:pPr>
            <a:r>
              <a:rPr lang="en-US" dirty="0"/>
              <a:t>Thank to all our members your dedication to growing this market and trusting in OMCA to help you.</a:t>
            </a:r>
          </a:p>
        </p:txBody>
      </p:sp>
      <p:sp>
        <p:nvSpPr>
          <p:cNvPr id="4" name="Slide Number Placeholder 3"/>
          <p:cNvSpPr>
            <a:spLocks noGrp="1"/>
          </p:cNvSpPr>
          <p:nvPr>
            <p:ph type="sldNum" sz="quarter" idx="5"/>
          </p:nvPr>
        </p:nvSpPr>
        <p:spPr/>
        <p:txBody>
          <a:bodyPr/>
          <a:lstStyle/>
          <a:p>
            <a:fld id="{61D506EF-C937-4C75-88A7-6B2680AC8955}" type="slidenum">
              <a:rPr lang="en-CA" smtClean="0"/>
              <a:t>28</a:t>
            </a:fld>
            <a:endParaRPr lang="en-CA"/>
          </a:p>
        </p:txBody>
      </p:sp>
    </p:spTree>
    <p:extLst>
      <p:ext uri="{BB962C8B-B14F-4D97-AF65-F5344CB8AC3E}">
        <p14:creationId xmlns:p14="http://schemas.microsoft.com/office/powerpoint/2010/main" val="1855339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Wholesale Tour Operator: Creates tours (Both Group and FIT) and sells them to Tour Operators, Receptive Operators and Travel Agencies</a:t>
            </a:r>
          </a:p>
          <a:p>
            <a:pPr marL="285750" indent="-285750">
              <a:buFont typeface="Arial"/>
              <a:buChar char="•"/>
            </a:pPr>
            <a:r>
              <a:rPr lang="en-US" dirty="0"/>
              <a:t>Educational Tour Operator: Creates educational trips for students</a:t>
            </a:r>
          </a:p>
          <a:p>
            <a:pPr marL="285750" indent="-285750">
              <a:buFont typeface="Arial"/>
              <a:buChar char="•"/>
            </a:pPr>
            <a:r>
              <a:rPr lang="en-US" dirty="0"/>
              <a:t>Receptive Tour Operator: Sells a specific geographical area (ex. North America, Canada, US or city only) direct to a Tour Operator.  May target specific markets (like Germany, Asia Pacific, or Mexico)</a:t>
            </a:r>
          </a:p>
          <a:p>
            <a:pPr marL="285750" indent="-285750">
              <a:buFont typeface="Arial"/>
              <a:buChar char="•"/>
            </a:pPr>
            <a:r>
              <a:rPr lang="en-US" dirty="0"/>
              <a:t>Sightseeing operator: Sells specific city tours or specialized tours, does not include a full package like accommodations at a specified time. Ex. Food tour, hop on hop off city tour</a:t>
            </a:r>
          </a:p>
          <a:p>
            <a:pPr marL="285750" indent="-285750">
              <a:buFont typeface="Arial"/>
              <a:buChar char="•"/>
            </a:pPr>
            <a:r>
              <a:rPr lang="en-US" dirty="0"/>
              <a:t>On-line travel agent: Sell tour operator packages, attractions, hotels, accommodations and/or sightseeing tours on-line only to consumers world-wide.</a:t>
            </a:r>
          </a:p>
        </p:txBody>
      </p:sp>
      <p:sp>
        <p:nvSpPr>
          <p:cNvPr id="4" name="Slide Number Placeholder 3"/>
          <p:cNvSpPr>
            <a:spLocks noGrp="1"/>
          </p:cNvSpPr>
          <p:nvPr>
            <p:ph type="sldNum" sz="quarter" idx="5"/>
          </p:nvPr>
        </p:nvSpPr>
        <p:spPr/>
        <p:txBody>
          <a:bodyPr/>
          <a:lstStyle/>
          <a:p>
            <a:fld id="{61D506EF-C937-4C75-88A7-6B2680AC8955}" type="slidenum">
              <a:rPr lang="en-CA" smtClean="0"/>
              <a:t>4</a:t>
            </a:fld>
            <a:endParaRPr lang="en-CA"/>
          </a:p>
        </p:txBody>
      </p:sp>
    </p:spTree>
    <p:extLst>
      <p:ext uri="{BB962C8B-B14F-4D97-AF65-F5344CB8AC3E}">
        <p14:creationId xmlns:p14="http://schemas.microsoft.com/office/powerpoint/2010/main" val="5456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1D506EF-C937-4C75-88A7-6B2680AC8955}" type="slidenum">
              <a:rPr lang="en-CA" smtClean="0"/>
              <a:t>5</a:t>
            </a:fld>
            <a:endParaRPr lang="en-CA"/>
          </a:p>
        </p:txBody>
      </p:sp>
    </p:spTree>
    <p:extLst>
      <p:ext uri="{BB962C8B-B14F-4D97-AF65-F5344CB8AC3E}">
        <p14:creationId xmlns:p14="http://schemas.microsoft.com/office/powerpoint/2010/main" val="291150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What is Group Leader? </a:t>
            </a:r>
          </a:p>
          <a:p>
            <a:pPr>
              <a:lnSpc>
                <a:spcPct val="90000"/>
              </a:lnSpc>
              <a:spcBef>
                <a:spcPts val="1000"/>
              </a:spcBef>
            </a:pPr>
            <a:r>
              <a:rPr lang="en-US" dirty="0"/>
              <a:t>The customer of a tour operator, leader of the group that the tour operator is selling to.</a:t>
            </a:r>
            <a:endParaRPr lang="en-US" dirty="0">
              <a:ea typeface="Calibri"/>
              <a:cs typeface="Calibri"/>
            </a:endParaRPr>
          </a:p>
          <a:p>
            <a:pPr lvl="1">
              <a:lnSpc>
                <a:spcPct val="90000"/>
              </a:lnSpc>
              <a:spcBef>
                <a:spcPts val="500"/>
              </a:spcBef>
              <a:buChar char="•"/>
            </a:pPr>
            <a:r>
              <a:rPr lang="en-US" dirty="0"/>
              <a:t>Example: recreational director of a senior group; a teacher; a coach; a church leader; Boy scouts' leader or girl scouts </a:t>
            </a:r>
            <a:endParaRPr lang="en-US" dirty="0">
              <a:ea typeface="Calibri"/>
              <a:cs typeface="Calibri"/>
            </a:endParaRPr>
          </a:p>
          <a:p>
            <a:pPr marL="285750" indent="-285750">
              <a:lnSpc>
                <a:spcPct val="90000"/>
              </a:lnSpc>
              <a:spcBef>
                <a:spcPts val="1000"/>
              </a:spcBef>
              <a:buFont typeface="Arial"/>
              <a:buChar char="•"/>
            </a:pPr>
            <a:r>
              <a:rPr lang="en-US" dirty="0"/>
              <a:t>What is a Tour Guide? </a:t>
            </a:r>
            <a:endParaRPr lang="en-US" dirty="0">
              <a:ea typeface="Calibri"/>
              <a:cs typeface="Calibri"/>
            </a:endParaRPr>
          </a:p>
          <a:p>
            <a:pPr>
              <a:lnSpc>
                <a:spcPct val="90000"/>
              </a:lnSpc>
              <a:spcBef>
                <a:spcPts val="1000"/>
              </a:spcBef>
            </a:pPr>
            <a:r>
              <a:rPr lang="en-US" dirty="0"/>
              <a:t>The person who leads the tour with commentary, education and expertise.</a:t>
            </a:r>
            <a:endParaRPr lang="en-US" dirty="0">
              <a:ea typeface="Calibri"/>
              <a:cs typeface="Calibri"/>
            </a:endParaRPr>
          </a:p>
          <a:p>
            <a:pPr marL="285750" indent="-285750">
              <a:lnSpc>
                <a:spcPct val="90000"/>
              </a:lnSpc>
              <a:spcBef>
                <a:spcPts val="1000"/>
              </a:spcBef>
              <a:buFont typeface="Arial"/>
              <a:buChar char="•"/>
            </a:pPr>
            <a:r>
              <a:rPr lang="en-US" dirty="0"/>
              <a:t>What is a Step-On Guide?</a:t>
            </a:r>
            <a:endParaRPr lang="en-US" dirty="0">
              <a:ea typeface="Calibri"/>
              <a:cs typeface="Calibri"/>
            </a:endParaRPr>
          </a:p>
          <a:p>
            <a:pPr>
              <a:lnSpc>
                <a:spcPct val="90000"/>
              </a:lnSpc>
              <a:spcBef>
                <a:spcPts val="1000"/>
              </a:spcBef>
            </a:pPr>
            <a:r>
              <a:rPr lang="en-US" dirty="0"/>
              <a:t> A person who gets onto the coach in a specific area for a specific amount of time. Provides expertise and education to enhance the tour.</a:t>
            </a:r>
            <a:endParaRPr lang="en-US" dirty="0">
              <a:ea typeface="Calibri"/>
              <a:cs typeface="Calibri"/>
            </a:endParaRPr>
          </a:p>
          <a:p>
            <a:pPr marL="285750" indent="-285750">
              <a:lnSpc>
                <a:spcPct val="90000"/>
              </a:lnSpc>
              <a:spcBef>
                <a:spcPts val="1000"/>
              </a:spcBef>
              <a:buFont typeface="Arial"/>
              <a:buChar char="•"/>
            </a:pPr>
            <a:r>
              <a:rPr lang="en-US" dirty="0"/>
              <a:t>What is a Tour Leader/Director? </a:t>
            </a:r>
            <a:endParaRPr lang="en-US" dirty="0">
              <a:ea typeface="Calibri"/>
              <a:cs typeface="Calibri"/>
            </a:endParaRPr>
          </a:p>
          <a:p>
            <a:pPr>
              <a:lnSpc>
                <a:spcPct val="90000"/>
              </a:lnSpc>
              <a:spcBef>
                <a:spcPts val="1000"/>
              </a:spcBef>
            </a:pPr>
            <a:r>
              <a:rPr lang="en-US" dirty="0"/>
              <a:t>Works for the tour company and is responsible to ensuring a successful itinerary for the clients.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1D506EF-C937-4C75-88A7-6B2680AC8955}" type="slidenum">
              <a:rPr lang="en-CA" smtClean="0"/>
              <a:t>6</a:t>
            </a:fld>
            <a:endParaRPr lang="en-CA"/>
          </a:p>
        </p:txBody>
      </p:sp>
    </p:spTree>
    <p:extLst>
      <p:ext uri="{BB962C8B-B14F-4D97-AF65-F5344CB8AC3E}">
        <p14:creationId xmlns:p14="http://schemas.microsoft.com/office/powerpoint/2010/main" val="478949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Day trips: no accommodations</a:t>
            </a:r>
          </a:p>
          <a:p>
            <a:pPr marL="285750" indent="-285750">
              <a:buFont typeface="Arial"/>
              <a:buChar char="•"/>
            </a:pPr>
            <a:r>
              <a:rPr lang="en-US" dirty="0"/>
              <a:t>Multi-day trips: same city, multiple cities, or multiple countries – Overnight tours, need to be TICO registered</a:t>
            </a:r>
            <a:endParaRPr lang="en-US" dirty="0">
              <a:ea typeface="Calibri"/>
              <a:cs typeface="Calibri"/>
            </a:endParaRPr>
          </a:p>
          <a:p>
            <a:pPr marL="285750" indent="-285750">
              <a:buFont typeface="Arial"/>
              <a:buChar char="•"/>
            </a:pPr>
            <a:r>
              <a:rPr lang="en-US" dirty="0"/>
              <a:t>Sightseeing/excursions: specific area, special interest, city, hop on/off</a:t>
            </a:r>
            <a:endParaRPr lang="en-US" dirty="0">
              <a:ea typeface="Calibri"/>
              <a:cs typeface="Calibri"/>
            </a:endParaRPr>
          </a:p>
          <a:p>
            <a:pPr marL="285750" indent="-285750">
              <a:buFont typeface="Arial"/>
              <a:buChar char="•"/>
            </a:pPr>
            <a:r>
              <a:rPr lang="en-US" dirty="0"/>
              <a:t>Hub and Spoke itineraries: Stay in one area but tour out to other cities and/or experiences</a:t>
            </a:r>
            <a:endParaRPr lang="en-US" dirty="0">
              <a:ea typeface="Calibri"/>
              <a:cs typeface="Calibri"/>
            </a:endParaRPr>
          </a:p>
          <a:p>
            <a:pPr marL="285750" indent="-285750">
              <a:buFont typeface="Arial"/>
              <a:buChar char="•"/>
            </a:pPr>
            <a:r>
              <a:rPr lang="en-US" dirty="0"/>
              <a:t>Special Interest tours: specific tours with a common interest; such as architecture, history, grandparent/grandchildren, cultural tours, food tours, cooking tours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1D506EF-C937-4C75-88A7-6B2680AC8955}" type="slidenum">
              <a:rPr lang="en-CA" smtClean="0"/>
              <a:t>7</a:t>
            </a:fld>
            <a:endParaRPr lang="en-CA"/>
          </a:p>
        </p:txBody>
      </p:sp>
    </p:spTree>
    <p:extLst>
      <p:ext uri="{BB962C8B-B14F-4D97-AF65-F5344CB8AC3E}">
        <p14:creationId xmlns:p14="http://schemas.microsoft.com/office/powerpoint/2010/main" val="2160758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Retail group tours: consumers who don’t know each other buy a specific tour and go together as a group</a:t>
            </a:r>
          </a:p>
          <a:p>
            <a:r>
              <a:rPr lang="en-US"/>
              <a:t>Pre-formed group: everyone in the group knows each other or is part of the same group ex. Church group or school group</a:t>
            </a:r>
          </a:p>
          <a:p>
            <a:r>
              <a:rPr lang="en-US"/>
              <a:t>Special interest groups: Groups may or may not know each other but share a common interest. Example: bird tours, architecture tours, and history tours.</a:t>
            </a:r>
          </a:p>
          <a:p>
            <a:r>
              <a:rPr lang="en-US"/>
              <a:t>SMERF groups: Social, Military, Educational, Religious and Fraternal (</a:t>
            </a:r>
            <a:r>
              <a:rPr lang="en-US" err="1"/>
              <a:t>ie</a:t>
            </a:r>
            <a:r>
              <a:rPr lang="en-US"/>
              <a:t>. sports groups, women’s tours, air cadets, membership-based, bachelor parties, bachelorette parties etc.)</a:t>
            </a:r>
          </a:p>
          <a:p>
            <a:endParaRPr lang="en-CA"/>
          </a:p>
        </p:txBody>
      </p:sp>
      <p:sp>
        <p:nvSpPr>
          <p:cNvPr id="4" name="Slide Number Placeholder 3"/>
          <p:cNvSpPr>
            <a:spLocks noGrp="1"/>
          </p:cNvSpPr>
          <p:nvPr>
            <p:ph type="sldNum" sz="quarter" idx="5"/>
          </p:nvPr>
        </p:nvSpPr>
        <p:spPr/>
        <p:txBody>
          <a:bodyPr/>
          <a:lstStyle/>
          <a:p>
            <a:fld id="{61D506EF-C937-4C75-88A7-6B2680AC8955}" type="slidenum">
              <a:rPr lang="en-CA" smtClean="0"/>
              <a:t>8</a:t>
            </a:fld>
            <a:endParaRPr lang="en-CA"/>
          </a:p>
        </p:txBody>
      </p:sp>
    </p:spTree>
    <p:extLst>
      <p:ext uri="{BB962C8B-B14F-4D97-AF65-F5344CB8AC3E}">
        <p14:creationId xmlns:p14="http://schemas.microsoft.com/office/powerpoint/2010/main" val="499057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What is a Bus Operator/Motorcoach Carrier?</a:t>
            </a:r>
          </a:p>
          <a:p>
            <a:pPr>
              <a:lnSpc>
                <a:spcPct val="90000"/>
              </a:lnSpc>
              <a:spcBef>
                <a:spcPts val="1000"/>
              </a:spcBef>
              <a:spcAft>
                <a:spcPts val="600"/>
              </a:spcAft>
            </a:pPr>
            <a:r>
              <a:rPr lang="en-US" dirty="0"/>
              <a:t>Bus operators/motor coach carriers are private companies that own motor coaches and/or other passenger vehicles and perform a variety of transportation services such as charters, retail tours, scheduled service, sightseeing, local receptive operations, school bus, package express, and special operations. </a:t>
            </a:r>
            <a:endParaRPr lang="en-US" dirty="0">
              <a:ea typeface="Calibri"/>
              <a:cs typeface="Calibri"/>
            </a:endParaRPr>
          </a:p>
          <a:p>
            <a:pPr marL="171450" indent="-171450">
              <a:lnSpc>
                <a:spcPct val="90000"/>
              </a:lnSpc>
              <a:spcBef>
                <a:spcPts val="1000"/>
              </a:spcBef>
              <a:buFont typeface="Arial"/>
              <a:buChar char="•"/>
            </a:pPr>
            <a:r>
              <a:rPr lang="en-US" dirty="0"/>
              <a:t>Charters: renting a bus</a:t>
            </a:r>
            <a:endParaRPr lang="en-US" dirty="0">
              <a:ea typeface="Calibri"/>
              <a:cs typeface="Calibri"/>
            </a:endParaRPr>
          </a:p>
          <a:p>
            <a:pPr marL="171450" indent="-171450">
              <a:lnSpc>
                <a:spcPct val="90000"/>
              </a:lnSpc>
              <a:spcBef>
                <a:spcPts val="1000"/>
              </a:spcBef>
              <a:buFont typeface="Arial"/>
              <a:buChar char="•"/>
            </a:pPr>
            <a:r>
              <a:rPr lang="en-US" dirty="0"/>
              <a:t>Scheduled bus services: City to city, country to country, intercity transportation: scheduled a specific times to go to specific places</a:t>
            </a:r>
            <a:endParaRPr lang="en-US" dirty="0">
              <a:ea typeface="Calibri"/>
              <a:cs typeface="Calibri"/>
            </a:endParaRPr>
          </a:p>
          <a:p>
            <a:pPr marL="171450" indent="-171450">
              <a:lnSpc>
                <a:spcPct val="90000"/>
              </a:lnSpc>
              <a:spcBef>
                <a:spcPts val="1000"/>
              </a:spcBef>
              <a:buFont typeface="Arial"/>
              <a:buChar char="•"/>
            </a:pPr>
            <a:r>
              <a:rPr lang="en-US" dirty="0"/>
              <a:t>Shuttle busses: take you from one area to another: example: hotel to airport, hotel to convention </a:t>
            </a:r>
            <a:r>
              <a:rPr lang="en-US" dirty="0" err="1"/>
              <a:t>centre</a:t>
            </a:r>
            <a:r>
              <a:rPr lang="en-US" dirty="0"/>
              <a:t>, continuously runs back and forth between locations for a specific time</a:t>
            </a:r>
            <a:endParaRPr lang="en-US" dirty="0">
              <a:ea typeface="Calibri"/>
              <a:cs typeface="Calibri"/>
            </a:endParaRPr>
          </a:p>
          <a:p>
            <a:pPr marL="171450" indent="-171450">
              <a:lnSpc>
                <a:spcPct val="90000"/>
              </a:lnSpc>
              <a:spcBef>
                <a:spcPts val="1000"/>
              </a:spcBef>
              <a:buFont typeface="Arial"/>
              <a:buChar char="•"/>
            </a:pPr>
            <a:r>
              <a:rPr lang="en-US" dirty="0"/>
              <a:t>Line runs: Does a specific transportation line run: intercity transportation, taking someone from one location to another at a specific time and does pick ups along the way.</a:t>
            </a:r>
            <a:endParaRPr lang="en-US" dirty="0">
              <a:ea typeface="Calibri"/>
              <a:cs typeface="Calibri"/>
            </a:endParaRPr>
          </a:p>
          <a:p>
            <a:pPr marL="171450" indent="-171450">
              <a:lnSpc>
                <a:spcPct val="90000"/>
              </a:lnSpc>
              <a:spcBef>
                <a:spcPts val="1000"/>
              </a:spcBef>
              <a:buFont typeface="Arial"/>
              <a:buChar char="•"/>
            </a:pPr>
            <a:r>
              <a:rPr lang="en-US" dirty="0"/>
              <a:t>School Bus Operator: takes kids to schools or on school trips</a:t>
            </a:r>
            <a:endParaRPr lang="en-US" dirty="0">
              <a:ea typeface="Calibri"/>
              <a:cs typeface="Calibri"/>
            </a:endParaRPr>
          </a:p>
          <a:p>
            <a:pPr marL="171450" indent="-171450">
              <a:lnSpc>
                <a:spcPct val="90000"/>
              </a:lnSpc>
              <a:spcBef>
                <a:spcPts val="1000"/>
              </a:spcBef>
              <a:buFont typeface="Arial"/>
              <a:buChar char="•"/>
            </a:pPr>
            <a:r>
              <a:rPr lang="en-US" dirty="0"/>
              <a:t>Sightseeing operators: runs specific tours through the day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1D506EF-C937-4C75-88A7-6B2680AC8955}" type="slidenum">
              <a:rPr lang="en-CA" smtClean="0"/>
              <a:t>9</a:t>
            </a:fld>
            <a:endParaRPr lang="en-CA"/>
          </a:p>
        </p:txBody>
      </p:sp>
    </p:spTree>
    <p:extLst>
      <p:ext uri="{BB962C8B-B14F-4D97-AF65-F5344CB8AC3E}">
        <p14:creationId xmlns:p14="http://schemas.microsoft.com/office/powerpoint/2010/main" val="1428434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b="1" dirty="0"/>
              <a:t>What is a Tourism Supplier?</a:t>
            </a:r>
            <a:endParaRPr lang="en-US" dirty="0"/>
          </a:p>
          <a:p>
            <a:pPr marL="285750" indent="-228600">
              <a:lnSpc>
                <a:spcPct val="90000"/>
              </a:lnSpc>
              <a:spcAft>
                <a:spcPts val="600"/>
              </a:spcAft>
              <a:buFont typeface="Arial,Sans-Serif"/>
              <a:buChar char="•"/>
            </a:pPr>
            <a:r>
              <a:rPr lang="en-US" dirty="0"/>
              <a:t>Any organization that is an accommodation, attraction, food service provider, destination marketing organization, retailer or tour service provider. Tour service and Local Receptive Operators also fall into this Tourism Supplier Membership category.  </a:t>
            </a:r>
          </a:p>
          <a:p>
            <a:pPr marL="285750" indent="-228600">
              <a:lnSpc>
                <a:spcPct val="90000"/>
              </a:lnSpc>
              <a:spcAft>
                <a:spcPts val="600"/>
              </a:spcAft>
              <a:buFont typeface="Arial,Sans-Serif"/>
              <a:buChar char="•"/>
            </a:pPr>
            <a:endParaRPr lang="en-US" dirty="0"/>
          </a:p>
          <a:p>
            <a:pPr>
              <a:lnSpc>
                <a:spcPct val="90000"/>
              </a:lnSpc>
              <a:spcAft>
                <a:spcPts val="600"/>
              </a:spcAft>
            </a:pPr>
            <a:r>
              <a:rPr lang="en-US" b="1" dirty="0"/>
              <a:t>What are Products and Services Organizations?</a:t>
            </a:r>
            <a:endParaRPr lang="en-US" dirty="0"/>
          </a:p>
          <a:p>
            <a:pPr marL="285750" indent="-228600">
              <a:lnSpc>
                <a:spcPct val="90000"/>
              </a:lnSpc>
              <a:spcAft>
                <a:spcPts val="600"/>
              </a:spcAft>
              <a:buFont typeface="Arial,Sans-Serif"/>
              <a:buChar char="•"/>
            </a:pPr>
            <a:r>
              <a:rPr lang="en-US" dirty="0"/>
              <a:t>Products &amp; Services suppliers include companies that provide products and/or services to tour or motorcoach operators. Examples include: Insurance, Marketing &amp; Communications, Online Travel-Booking/Internet Service, Promotional Products, Ticket Company, Security Service-Equipment, Consultant, Drug/Alcohol Screening, Legal Service, Maintenance &amp; Repair, Bus Refurbishing/Remanufacturing/Upholsterer, Seating Manufacturer, Tires, Uniforms, Oil &amp; Gas Company, Fuel, Brakes, Bus Dealer, Bus Part Distributor, Chemicals, Computer Hardware, Computer Software, Electronics, Engines, Fleet Graphics &amp; Vehicle Wraps, Glass/Mirrors/Windows, Paint, etc.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1D506EF-C937-4C75-88A7-6B2680AC8955}" type="slidenum">
              <a:rPr lang="en-CA" smtClean="0"/>
              <a:t>10</a:t>
            </a:fld>
            <a:endParaRPr lang="en-CA"/>
          </a:p>
        </p:txBody>
      </p:sp>
    </p:spTree>
    <p:extLst>
      <p:ext uri="{BB962C8B-B14F-4D97-AF65-F5344CB8AC3E}">
        <p14:creationId xmlns:p14="http://schemas.microsoft.com/office/powerpoint/2010/main" val="1117654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784CD-B587-C46F-5705-A834C89805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3828FB-B214-CD8D-7C00-F61E6E9C35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2337E0-456A-06E0-2821-269D583CB608}"/>
              </a:ext>
            </a:extLst>
          </p:cNvPr>
          <p:cNvSpPr>
            <a:spLocks noGrp="1"/>
          </p:cNvSpPr>
          <p:nvPr>
            <p:ph type="dt" sz="half" idx="10"/>
          </p:nvPr>
        </p:nvSpPr>
        <p:spPr/>
        <p:txBody>
          <a:bodyPr/>
          <a:lstStyle/>
          <a:p>
            <a:fld id="{A296DE08-27DF-C242-A0C4-EBE6080D10F0}" type="datetimeFigureOut">
              <a:rPr lang="en-US" smtClean="0"/>
              <a:t>6/7/2023</a:t>
            </a:fld>
            <a:endParaRPr lang="en-US"/>
          </a:p>
        </p:txBody>
      </p:sp>
      <p:sp>
        <p:nvSpPr>
          <p:cNvPr id="5" name="Footer Placeholder 4">
            <a:extLst>
              <a:ext uri="{FF2B5EF4-FFF2-40B4-BE49-F238E27FC236}">
                <a16:creationId xmlns:a16="http://schemas.microsoft.com/office/drawing/2014/main" id="{96DB3FBE-7820-CF71-F8A2-28980E782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509948-943C-AD89-6722-8FADF15F6134}"/>
              </a:ext>
            </a:extLst>
          </p:cNvPr>
          <p:cNvSpPr>
            <a:spLocks noGrp="1"/>
          </p:cNvSpPr>
          <p:nvPr>
            <p:ph type="sldNum" sz="quarter" idx="12"/>
          </p:nvPr>
        </p:nvSpPr>
        <p:spPr/>
        <p:txBody>
          <a:bodyPr/>
          <a:lstStyle/>
          <a:p>
            <a:fld id="{9840D501-1BC0-4042-AAF8-FC4139A0E871}" type="slidenum">
              <a:rPr lang="en-US" smtClean="0"/>
              <a:t>‹#›</a:t>
            </a:fld>
            <a:endParaRPr lang="en-US"/>
          </a:p>
        </p:txBody>
      </p:sp>
    </p:spTree>
    <p:extLst>
      <p:ext uri="{BB962C8B-B14F-4D97-AF65-F5344CB8AC3E}">
        <p14:creationId xmlns:p14="http://schemas.microsoft.com/office/powerpoint/2010/main" val="662416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1FA1-8A18-2B79-6A31-CFC869F9F4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26CA1C-EA40-E0E0-077F-6DFAA34601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A6605-9D6F-7545-C011-33EBBB6640BD}"/>
              </a:ext>
            </a:extLst>
          </p:cNvPr>
          <p:cNvSpPr>
            <a:spLocks noGrp="1"/>
          </p:cNvSpPr>
          <p:nvPr>
            <p:ph type="dt" sz="half" idx="10"/>
          </p:nvPr>
        </p:nvSpPr>
        <p:spPr/>
        <p:txBody>
          <a:bodyPr/>
          <a:lstStyle/>
          <a:p>
            <a:fld id="{A296DE08-27DF-C242-A0C4-EBE6080D10F0}" type="datetimeFigureOut">
              <a:rPr lang="en-US" smtClean="0"/>
              <a:t>6/7/2023</a:t>
            </a:fld>
            <a:endParaRPr lang="en-US"/>
          </a:p>
        </p:txBody>
      </p:sp>
      <p:sp>
        <p:nvSpPr>
          <p:cNvPr id="5" name="Footer Placeholder 4">
            <a:extLst>
              <a:ext uri="{FF2B5EF4-FFF2-40B4-BE49-F238E27FC236}">
                <a16:creationId xmlns:a16="http://schemas.microsoft.com/office/drawing/2014/main" id="{5DBFF073-B295-E9D3-77A4-DBF9FBBD3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24A792-7750-6768-B361-CDE448F0152F}"/>
              </a:ext>
            </a:extLst>
          </p:cNvPr>
          <p:cNvSpPr>
            <a:spLocks noGrp="1"/>
          </p:cNvSpPr>
          <p:nvPr>
            <p:ph type="sldNum" sz="quarter" idx="12"/>
          </p:nvPr>
        </p:nvSpPr>
        <p:spPr/>
        <p:txBody>
          <a:bodyPr/>
          <a:lstStyle/>
          <a:p>
            <a:fld id="{9840D501-1BC0-4042-AAF8-FC4139A0E871}" type="slidenum">
              <a:rPr lang="en-US" smtClean="0"/>
              <a:t>‹#›</a:t>
            </a:fld>
            <a:endParaRPr lang="en-US"/>
          </a:p>
        </p:txBody>
      </p:sp>
    </p:spTree>
    <p:extLst>
      <p:ext uri="{BB962C8B-B14F-4D97-AF65-F5344CB8AC3E}">
        <p14:creationId xmlns:p14="http://schemas.microsoft.com/office/powerpoint/2010/main" val="1515303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ADAC4-56AA-315E-FF2D-725D06616D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38D67B-E190-4C6F-3C9C-82B2671CFA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44A24C-D099-F1B3-1EA4-705942898870}"/>
              </a:ext>
            </a:extLst>
          </p:cNvPr>
          <p:cNvSpPr>
            <a:spLocks noGrp="1"/>
          </p:cNvSpPr>
          <p:nvPr>
            <p:ph type="dt" sz="half" idx="10"/>
          </p:nvPr>
        </p:nvSpPr>
        <p:spPr/>
        <p:txBody>
          <a:bodyPr/>
          <a:lstStyle/>
          <a:p>
            <a:fld id="{A296DE08-27DF-C242-A0C4-EBE6080D10F0}" type="datetimeFigureOut">
              <a:rPr lang="en-US" smtClean="0"/>
              <a:t>6/7/2023</a:t>
            </a:fld>
            <a:endParaRPr lang="en-US"/>
          </a:p>
        </p:txBody>
      </p:sp>
      <p:sp>
        <p:nvSpPr>
          <p:cNvPr id="5" name="Footer Placeholder 4">
            <a:extLst>
              <a:ext uri="{FF2B5EF4-FFF2-40B4-BE49-F238E27FC236}">
                <a16:creationId xmlns:a16="http://schemas.microsoft.com/office/drawing/2014/main" id="{BC418D06-7882-D523-F8C2-C2BECF722F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682B3-4F2E-58B6-08C8-BD6AFA044983}"/>
              </a:ext>
            </a:extLst>
          </p:cNvPr>
          <p:cNvSpPr>
            <a:spLocks noGrp="1"/>
          </p:cNvSpPr>
          <p:nvPr>
            <p:ph type="sldNum" sz="quarter" idx="12"/>
          </p:nvPr>
        </p:nvSpPr>
        <p:spPr/>
        <p:txBody>
          <a:bodyPr/>
          <a:lstStyle/>
          <a:p>
            <a:fld id="{9840D501-1BC0-4042-AAF8-FC4139A0E871}" type="slidenum">
              <a:rPr lang="en-US" smtClean="0"/>
              <a:t>‹#›</a:t>
            </a:fld>
            <a:endParaRPr lang="en-US"/>
          </a:p>
        </p:txBody>
      </p:sp>
    </p:spTree>
    <p:extLst>
      <p:ext uri="{BB962C8B-B14F-4D97-AF65-F5344CB8AC3E}">
        <p14:creationId xmlns:p14="http://schemas.microsoft.com/office/powerpoint/2010/main" val="1247138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8C85-82A9-5F68-09A5-22D825D7DC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E3BB43-7A3D-CBC8-219B-38871AC7E8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20B53C-E280-DEA6-E311-FCCD22FC6D3E}"/>
              </a:ext>
            </a:extLst>
          </p:cNvPr>
          <p:cNvSpPr>
            <a:spLocks noGrp="1"/>
          </p:cNvSpPr>
          <p:nvPr>
            <p:ph type="dt" sz="half" idx="10"/>
          </p:nvPr>
        </p:nvSpPr>
        <p:spPr/>
        <p:txBody>
          <a:bodyPr/>
          <a:lstStyle/>
          <a:p>
            <a:fld id="{C949F36D-F328-064B-B65B-06E4C984B872}" type="datetimeFigureOut">
              <a:rPr lang="en-US" smtClean="0"/>
              <a:t>6/7/2023</a:t>
            </a:fld>
            <a:endParaRPr lang="en-US"/>
          </a:p>
        </p:txBody>
      </p:sp>
      <p:sp>
        <p:nvSpPr>
          <p:cNvPr id="5" name="Footer Placeholder 4">
            <a:extLst>
              <a:ext uri="{FF2B5EF4-FFF2-40B4-BE49-F238E27FC236}">
                <a16:creationId xmlns:a16="http://schemas.microsoft.com/office/drawing/2014/main" id="{51A60A29-4C1E-F511-7CED-76F1C26214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BA148-0D5E-D93D-39A9-5BCF73F42CE5}"/>
              </a:ext>
            </a:extLst>
          </p:cNvPr>
          <p:cNvSpPr>
            <a:spLocks noGrp="1"/>
          </p:cNvSpPr>
          <p:nvPr>
            <p:ph type="sldNum" sz="quarter" idx="12"/>
          </p:nvPr>
        </p:nvSpPr>
        <p:spPr/>
        <p:txBody>
          <a:bodyPr/>
          <a:lstStyle/>
          <a:p>
            <a:fld id="{F2C7B5AE-24EA-E84B-9749-6C7AFF7EAA19}" type="slidenum">
              <a:rPr lang="en-US" smtClean="0"/>
              <a:t>‹#›</a:t>
            </a:fld>
            <a:endParaRPr lang="en-US"/>
          </a:p>
        </p:txBody>
      </p:sp>
    </p:spTree>
    <p:extLst>
      <p:ext uri="{BB962C8B-B14F-4D97-AF65-F5344CB8AC3E}">
        <p14:creationId xmlns:p14="http://schemas.microsoft.com/office/powerpoint/2010/main" val="383319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079D-D118-9087-8328-77F583141B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4F03E1-91DE-614A-54FE-648BC30954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CD478-A95A-815E-C8DD-B2AD14425401}"/>
              </a:ext>
            </a:extLst>
          </p:cNvPr>
          <p:cNvSpPr>
            <a:spLocks noGrp="1"/>
          </p:cNvSpPr>
          <p:nvPr>
            <p:ph type="dt" sz="half" idx="10"/>
          </p:nvPr>
        </p:nvSpPr>
        <p:spPr/>
        <p:txBody>
          <a:bodyPr/>
          <a:lstStyle/>
          <a:p>
            <a:fld id="{C949F36D-F328-064B-B65B-06E4C984B872}" type="datetimeFigureOut">
              <a:rPr lang="en-US" smtClean="0"/>
              <a:t>6/7/2023</a:t>
            </a:fld>
            <a:endParaRPr lang="en-US"/>
          </a:p>
        </p:txBody>
      </p:sp>
      <p:sp>
        <p:nvSpPr>
          <p:cNvPr id="5" name="Footer Placeholder 4">
            <a:extLst>
              <a:ext uri="{FF2B5EF4-FFF2-40B4-BE49-F238E27FC236}">
                <a16:creationId xmlns:a16="http://schemas.microsoft.com/office/drawing/2014/main" id="{3669ADD3-C640-E761-8F33-B68DA090B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76611-B08C-6437-2A4D-18E0EF0CAC75}"/>
              </a:ext>
            </a:extLst>
          </p:cNvPr>
          <p:cNvSpPr>
            <a:spLocks noGrp="1"/>
          </p:cNvSpPr>
          <p:nvPr>
            <p:ph type="sldNum" sz="quarter" idx="12"/>
          </p:nvPr>
        </p:nvSpPr>
        <p:spPr/>
        <p:txBody>
          <a:bodyPr/>
          <a:lstStyle/>
          <a:p>
            <a:fld id="{F2C7B5AE-24EA-E84B-9749-6C7AFF7EAA19}" type="slidenum">
              <a:rPr lang="en-US" smtClean="0"/>
              <a:t>‹#›</a:t>
            </a:fld>
            <a:endParaRPr lang="en-US"/>
          </a:p>
        </p:txBody>
      </p:sp>
    </p:spTree>
    <p:extLst>
      <p:ext uri="{BB962C8B-B14F-4D97-AF65-F5344CB8AC3E}">
        <p14:creationId xmlns:p14="http://schemas.microsoft.com/office/powerpoint/2010/main" val="1867345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3D6D8-89E6-A6CB-379C-4B4A741E35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F8229E-5F50-6F6E-3952-28BC7F677D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103C6B-DFA3-5429-BE98-02C916456567}"/>
              </a:ext>
            </a:extLst>
          </p:cNvPr>
          <p:cNvSpPr>
            <a:spLocks noGrp="1"/>
          </p:cNvSpPr>
          <p:nvPr>
            <p:ph type="dt" sz="half" idx="10"/>
          </p:nvPr>
        </p:nvSpPr>
        <p:spPr/>
        <p:txBody>
          <a:bodyPr/>
          <a:lstStyle/>
          <a:p>
            <a:fld id="{C949F36D-F328-064B-B65B-06E4C984B872}" type="datetimeFigureOut">
              <a:rPr lang="en-US" smtClean="0"/>
              <a:t>6/7/2023</a:t>
            </a:fld>
            <a:endParaRPr lang="en-US"/>
          </a:p>
        </p:txBody>
      </p:sp>
      <p:sp>
        <p:nvSpPr>
          <p:cNvPr id="5" name="Footer Placeholder 4">
            <a:extLst>
              <a:ext uri="{FF2B5EF4-FFF2-40B4-BE49-F238E27FC236}">
                <a16:creationId xmlns:a16="http://schemas.microsoft.com/office/drawing/2014/main" id="{6E3D3AFB-5C0C-2218-BF53-E5FBC2BD5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49F5F-F723-F310-EBB7-2FE216DD6640}"/>
              </a:ext>
            </a:extLst>
          </p:cNvPr>
          <p:cNvSpPr>
            <a:spLocks noGrp="1"/>
          </p:cNvSpPr>
          <p:nvPr>
            <p:ph type="sldNum" sz="quarter" idx="12"/>
          </p:nvPr>
        </p:nvSpPr>
        <p:spPr/>
        <p:txBody>
          <a:bodyPr/>
          <a:lstStyle/>
          <a:p>
            <a:fld id="{F2C7B5AE-24EA-E84B-9749-6C7AFF7EAA19}" type="slidenum">
              <a:rPr lang="en-US" smtClean="0"/>
              <a:t>‹#›</a:t>
            </a:fld>
            <a:endParaRPr lang="en-US"/>
          </a:p>
        </p:txBody>
      </p:sp>
    </p:spTree>
    <p:extLst>
      <p:ext uri="{BB962C8B-B14F-4D97-AF65-F5344CB8AC3E}">
        <p14:creationId xmlns:p14="http://schemas.microsoft.com/office/powerpoint/2010/main" val="4015083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97FAE-80AD-E6F2-7C52-6D421EAB08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ED376C-9BBE-36B5-DC76-B6148A578E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BE9A9B-A9C2-865F-9CC1-29617923CB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920A87-0D15-BD09-AC52-40FBD35F5B4E}"/>
              </a:ext>
            </a:extLst>
          </p:cNvPr>
          <p:cNvSpPr>
            <a:spLocks noGrp="1"/>
          </p:cNvSpPr>
          <p:nvPr>
            <p:ph type="dt" sz="half" idx="10"/>
          </p:nvPr>
        </p:nvSpPr>
        <p:spPr/>
        <p:txBody>
          <a:bodyPr/>
          <a:lstStyle/>
          <a:p>
            <a:fld id="{C949F36D-F328-064B-B65B-06E4C984B872}" type="datetimeFigureOut">
              <a:rPr lang="en-US" smtClean="0"/>
              <a:t>6/7/2023</a:t>
            </a:fld>
            <a:endParaRPr lang="en-US"/>
          </a:p>
        </p:txBody>
      </p:sp>
      <p:sp>
        <p:nvSpPr>
          <p:cNvPr id="6" name="Footer Placeholder 5">
            <a:extLst>
              <a:ext uri="{FF2B5EF4-FFF2-40B4-BE49-F238E27FC236}">
                <a16:creationId xmlns:a16="http://schemas.microsoft.com/office/drawing/2014/main" id="{DEC070E4-F255-1CD1-DE53-1EBF50FCFC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1A3430-2480-35F7-F3D5-D15E77277CE3}"/>
              </a:ext>
            </a:extLst>
          </p:cNvPr>
          <p:cNvSpPr>
            <a:spLocks noGrp="1"/>
          </p:cNvSpPr>
          <p:nvPr>
            <p:ph type="sldNum" sz="quarter" idx="12"/>
          </p:nvPr>
        </p:nvSpPr>
        <p:spPr/>
        <p:txBody>
          <a:bodyPr/>
          <a:lstStyle/>
          <a:p>
            <a:fld id="{F2C7B5AE-24EA-E84B-9749-6C7AFF7EAA19}" type="slidenum">
              <a:rPr lang="en-US" smtClean="0"/>
              <a:t>‹#›</a:t>
            </a:fld>
            <a:endParaRPr lang="en-US"/>
          </a:p>
        </p:txBody>
      </p:sp>
    </p:spTree>
    <p:extLst>
      <p:ext uri="{BB962C8B-B14F-4D97-AF65-F5344CB8AC3E}">
        <p14:creationId xmlns:p14="http://schemas.microsoft.com/office/powerpoint/2010/main" val="2031524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6557-0B9A-30C3-138E-595ED5206B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FEAC4B-C146-24AA-4370-7DA41F7958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8F7766-0C85-7C62-CD23-A9EC72A6C6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9E9FB3-E9DD-7714-95A9-480E9B444A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FE92-9247-C1B9-62CE-B94DBC39B1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E73E36-A892-FD85-AC08-3A13612104BC}"/>
              </a:ext>
            </a:extLst>
          </p:cNvPr>
          <p:cNvSpPr>
            <a:spLocks noGrp="1"/>
          </p:cNvSpPr>
          <p:nvPr>
            <p:ph type="dt" sz="half" idx="10"/>
          </p:nvPr>
        </p:nvSpPr>
        <p:spPr/>
        <p:txBody>
          <a:bodyPr/>
          <a:lstStyle/>
          <a:p>
            <a:fld id="{C949F36D-F328-064B-B65B-06E4C984B872}" type="datetimeFigureOut">
              <a:rPr lang="en-US" smtClean="0"/>
              <a:t>6/7/2023</a:t>
            </a:fld>
            <a:endParaRPr lang="en-US"/>
          </a:p>
        </p:txBody>
      </p:sp>
      <p:sp>
        <p:nvSpPr>
          <p:cNvPr id="8" name="Footer Placeholder 7">
            <a:extLst>
              <a:ext uri="{FF2B5EF4-FFF2-40B4-BE49-F238E27FC236}">
                <a16:creationId xmlns:a16="http://schemas.microsoft.com/office/drawing/2014/main" id="{4FB61F02-2423-FEC2-C694-10C07040C1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B1317E-105C-8CD3-DA30-34C789B0E822}"/>
              </a:ext>
            </a:extLst>
          </p:cNvPr>
          <p:cNvSpPr>
            <a:spLocks noGrp="1"/>
          </p:cNvSpPr>
          <p:nvPr>
            <p:ph type="sldNum" sz="quarter" idx="12"/>
          </p:nvPr>
        </p:nvSpPr>
        <p:spPr/>
        <p:txBody>
          <a:bodyPr/>
          <a:lstStyle/>
          <a:p>
            <a:fld id="{F2C7B5AE-24EA-E84B-9749-6C7AFF7EAA19}" type="slidenum">
              <a:rPr lang="en-US" smtClean="0"/>
              <a:t>‹#›</a:t>
            </a:fld>
            <a:endParaRPr lang="en-US"/>
          </a:p>
        </p:txBody>
      </p:sp>
    </p:spTree>
    <p:extLst>
      <p:ext uri="{BB962C8B-B14F-4D97-AF65-F5344CB8AC3E}">
        <p14:creationId xmlns:p14="http://schemas.microsoft.com/office/powerpoint/2010/main" val="3736678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47970-BB4E-D521-5026-841B2DCB51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6C37DD-FAE9-EB14-45B9-761D5D31DD09}"/>
              </a:ext>
            </a:extLst>
          </p:cNvPr>
          <p:cNvSpPr>
            <a:spLocks noGrp="1"/>
          </p:cNvSpPr>
          <p:nvPr>
            <p:ph type="dt" sz="half" idx="10"/>
          </p:nvPr>
        </p:nvSpPr>
        <p:spPr/>
        <p:txBody>
          <a:bodyPr/>
          <a:lstStyle/>
          <a:p>
            <a:fld id="{C949F36D-F328-064B-B65B-06E4C984B872}" type="datetimeFigureOut">
              <a:rPr lang="en-US" smtClean="0"/>
              <a:t>6/7/2023</a:t>
            </a:fld>
            <a:endParaRPr lang="en-US"/>
          </a:p>
        </p:txBody>
      </p:sp>
      <p:sp>
        <p:nvSpPr>
          <p:cNvPr id="4" name="Footer Placeholder 3">
            <a:extLst>
              <a:ext uri="{FF2B5EF4-FFF2-40B4-BE49-F238E27FC236}">
                <a16:creationId xmlns:a16="http://schemas.microsoft.com/office/drawing/2014/main" id="{058BBA3D-D5F8-8B29-C78B-6638FF29CA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884C9E-5148-BC4C-6574-5E0019D139B5}"/>
              </a:ext>
            </a:extLst>
          </p:cNvPr>
          <p:cNvSpPr>
            <a:spLocks noGrp="1"/>
          </p:cNvSpPr>
          <p:nvPr>
            <p:ph type="sldNum" sz="quarter" idx="12"/>
          </p:nvPr>
        </p:nvSpPr>
        <p:spPr/>
        <p:txBody>
          <a:bodyPr/>
          <a:lstStyle/>
          <a:p>
            <a:fld id="{F2C7B5AE-24EA-E84B-9749-6C7AFF7EAA19}" type="slidenum">
              <a:rPr lang="en-US" smtClean="0"/>
              <a:t>‹#›</a:t>
            </a:fld>
            <a:endParaRPr lang="en-US"/>
          </a:p>
        </p:txBody>
      </p:sp>
    </p:spTree>
    <p:extLst>
      <p:ext uri="{BB962C8B-B14F-4D97-AF65-F5344CB8AC3E}">
        <p14:creationId xmlns:p14="http://schemas.microsoft.com/office/powerpoint/2010/main" val="3312617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DC5E36-CF7D-EBCF-E0CF-CF6BBE524500}"/>
              </a:ext>
            </a:extLst>
          </p:cNvPr>
          <p:cNvSpPr>
            <a:spLocks noGrp="1"/>
          </p:cNvSpPr>
          <p:nvPr>
            <p:ph type="dt" sz="half" idx="10"/>
          </p:nvPr>
        </p:nvSpPr>
        <p:spPr/>
        <p:txBody>
          <a:bodyPr/>
          <a:lstStyle/>
          <a:p>
            <a:fld id="{C949F36D-F328-064B-B65B-06E4C984B872}" type="datetimeFigureOut">
              <a:rPr lang="en-US" smtClean="0"/>
              <a:t>6/7/2023</a:t>
            </a:fld>
            <a:endParaRPr lang="en-US"/>
          </a:p>
        </p:txBody>
      </p:sp>
      <p:sp>
        <p:nvSpPr>
          <p:cNvPr id="3" name="Footer Placeholder 2">
            <a:extLst>
              <a:ext uri="{FF2B5EF4-FFF2-40B4-BE49-F238E27FC236}">
                <a16:creationId xmlns:a16="http://schemas.microsoft.com/office/drawing/2014/main" id="{86229F40-E9F9-F72B-EA04-28E55C0195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8EEAFB-8D94-0A2A-04E6-BA6C960CA326}"/>
              </a:ext>
            </a:extLst>
          </p:cNvPr>
          <p:cNvSpPr>
            <a:spLocks noGrp="1"/>
          </p:cNvSpPr>
          <p:nvPr>
            <p:ph type="sldNum" sz="quarter" idx="12"/>
          </p:nvPr>
        </p:nvSpPr>
        <p:spPr/>
        <p:txBody>
          <a:bodyPr/>
          <a:lstStyle/>
          <a:p>
            <a:fld id="{F2C7B5AE-24EA-E84B-9749-6C7AFF7EAA19}" type="slidenum">
              <a:rPr lang="en-US" smtClean="0"/>
              <a:t>‹#›</a:t>
            </a:fld>
            <a:endParaRPr lang="en-US"/>
          </a:p>
        </p:txBody>
      </p:sp>
    </p:spTree>
    <p:extLst>
      <p:ext uri="{BB962C8B-B14F-4D97-AF65-F5344CB8AC3E}">
        <p14:creationId xmlns:p14="http://schemas.microsoft.com/office/powerpoint/2010/main" val="418328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FBEE2-78FF-962D-EF6F-1AFC5FBB70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97D2E8-F2BF-6E58-D662-9A28F56E70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D2F575-7593-405B-DAF4-FAAAF8919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81B532-25F6-5A2B-F3AC-4B158CEF9365}"/>
              </a:ext>
            </a:extLst>
          </p:cNvPr>
          <p:cNvSpPr>
            <a:spLocks noGrp="1"/>
          </p:cNvSpPr>
          <p:nvPr>
            <p:ph type="dt" sz="half" idx="10"/>
          </p:nvPr>
        </p:nvSpPr>
        <p:spPr/>
        <p:txBody>
          <a:bodyPr/>
          <a:lstStyle/>
          <a:p>
            <a:fld id="{C949F36D-F328-064B-B65B-06E4C984B872}" type="datetimeFigureOut">
              <a:rPr lang="en-US" smtClean="0"/>
              <a:t>6/7/2023</a:t>
            </a:fld>
            <a:endParaRPr lang="en-US"/>
          </a:p>
        </p:txBody>
      </p:sp>
      <p:sp>
        <p:nvSpPr>
          <p:cNvPr id="6" name="Footer Placeholder 5">
            <a:extLst>
              <a:ext uri="{FF2B5EF4-FFF2-40B4-BE49-F238E27FC236}">
                <a16:creationId xmlns:a16="http://schemas.microsoft.com/office/drawing/2014/main" id="{71E59201-DDC0-E078-DED8-E5902552C7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585C44-D2A6-9897-77C9-3C0D496AC642}"/>
              </a:ext>
            </a:extLst>
          </p:cNvPr>
          <p:cNvSpPr>
            <a:spLocks noGrp="1"/>
          </p:cNvSpPr>
          <p:nvPr>
            <p:ph type="sldNum" sz="quarter" idx="12"/>
          </p:nvPr>
        </p:nvSpPr>
        <p:spPr/>
        <p:txBody>
          <a:bodyPr/>
          <a:lstStyle/>
          <a:p>
            <a:fld id="{F2C7B5AE-24EA-E84B-9749-6C7AFF7EAA19}" type="slidenum">
              <a:rPr lang="en-US" smtClean="0"/>
              <a:t>‹#›</a:t>
            </a:fld>
            <a:endParaRPr lang="en-US"/>
          </a:p>
        </p:txBody>
      </p:sp>
    </p:spTree>
    <p:extLst>
      <p:ext uri="{BB962C8B-B14F-4D97-AF65-F5344CB8AC3E}">
        <p14:creationId xmlns:p14="http://schemas.microsoft.com/office/powerpoint/2010/main" val="2746929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10A24-54F1-6652-C96D-D0C7077D20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CE00AF-7148-C4C0-0040-BC1555BC73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E3779-F4EA-B557-0879-CB1BF9201CFE}"/>
              </a:ext>
            </a:extLst>
          </p:cNvPr>
          <p:cNvSpPr>
            <a:spLocks noGrp="1"/>
          </p:cNvSpPr>
          <p:nvPr>
            <p:ph type="dt" sz="half" idx="10"/>
          </p:nvPr>
        </p:nvSpPr>
        <p:spPr/>
        <p:txBody>
          <a:bodyPr/>
          <a:lstStyle/>
          <a:p>
            <a:fld id="{A296DE08-27DF-C242-A0C4-EBE6080D10F0}" type="datetimeFigureOut">
              <a:rPr lang="en-US" smtClean="0"/>
              <a:t>6/7/2023</a:t>
            </a:fld>
            <a:endParaRPr lang="en-US"/>
          </a:p>
        </p:txBody>
      </p:sp>
      <p:sp>
        <p:nvSpPr>
          <p:cNvPr id="5" name="Footer Placeholder 4">
            <a:extLst>
              <a:ext uri="{FF2B5EF4-FFF2-40B4-BE49-F238E27FC236}">
                <a16:creationId xmlns:a16="http://schemas.microsoft.com/office/drawing/2014/main" id="{8834502E-8965-261D-6567-55888321E7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903B3-F839-BB0C-71CF-7F58CD4F3EF2}"/>
              </a:ext>
            </a:extLst>
          </p:cNvPr>
          <p:cNvSpPr>
            <a:spLocks noGrp="1"/>
          </p:cNvSpPr>
          <p:nvPr>
            <p:ph type="sldNum" sz="quarter" idx="12"/>
          </p:nvPr>
        </p:nvSpPr>
        <p:spPr/>
        <p:txBody>
          <a:bodyPr/>
          <a:lstStyle/>
          <a:p>
            <a:fld id="{9840D501-1BC0-4042-AAF8-FC4139A0E871}" type="slidenum">
              <a:rPr lang="en-US" smtClean="0"/>
              <a:t>‹#›</a:t>
            </a:fld>
            <a:endParaRPr lang="en-US"/>
          </a:p>
        </p:txBody>
      </p:sp>
    </p:spTree>
    <p:extLst>
      <p:ext uri="{BB962C8B-B14F-4D97-AF65-F5344CB8AC3E}">
        <p14:creationId xmlns:p14="http://schemas.microsoft.com/office/powerpoint/2010/main" val="3618942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DD494-700B-EE06-109A-8213C87401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B11EE5-8DEE-E859-2901-F38CD92B04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07DB8D-9377-CA22-C7BE-7691C15E8F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B7BDF2-DCF3-73E4-C1DC-D3AF571E4BDA}"/>
              </a:ext>
            </a:extLst>
          </p:cNvPr>
          <p:cNvSpPr>
            <a:spLocks noGrp="1"/>
          </p:cNvSpPr>
          <p:nvPr>
            <p:ph type="dt" sz="half" idx="10"/>
          </p:nvPr>
        </p:nvSpPr>
        <p:spPr/>
        <p:txBody>
          <a:bodyPr/>
          <a:lstStyle/>
          <a:p>
            <a:fld id="{C949F36D-F328-064B-B65B-06E4C984B872}" type="datetimeFigureOut">
              <a:rPr lang="en-US" smtClean="0"/>
              <a:t>6/7/2023</a:t>
            </a:fld>
            <a:endParaRPr lang="en-US"/>
          </a:p>
        </p:txBody>
      </p:sp>
      <p:sp>
        <p:nvSpPr>
          <p:cNvPr id="6" name="Footer Placeholder 5">
            <a:extLst>
              <a:ext uri="{FF2B5EF4-FFF2-40B4-BE49-F238E27FC236}">
                <a16:creationId xmlns:a16="http://schemas.microsoft.com/office/drawing/2014/main" id="{DE35D874-EE5A-15CC-E66B-5E5E692898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6F2D61-7948-F703-D4F5-7ED0018442D2}"/>
              </a:ext>
            </a:extLst>
          </p:cNvPr>
          <p:cNvSpPr>
            <a:spLocks noGrp="1"/>
          </p:cNvSpPr>
          <p:nvPr>
            <p:ph type="sldNum" sz="quarter" idx="12"/>
          </p:nvPr>
        </p:nvSpPr>
        <p:spPr/>
        <p:txBody>
          <a:bodyPr/>
          <a:lstStyle/>
          <a:p>
            <a:fld id="{F2C7B5AE-24EA-E84B-9749-6C7AFF7EAA19}" type="slidenum">
              <a:rPr lang="en-US" smtClean="0"/>
              <a:t>‹#›</a:t>
            </a:fld>
            <a:endParaRPr lang="en-US"/>
          </a:p>
        </p:txBody>
      </p:sp>
    </p:spTree>
    <p:extLst>
      <p:ext uri="{BB962C8B-B14F-4D97-AF65-F5344CB8AC3E}">
        <p14:creationId xmlns:p14="http://schemas.microsoft.com/office/powerpoint/2010/main" val="4048578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3C50C-C5F6-6F77-6529-374E83E59A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3F2A79-9D67-6E62-40B0-D8E1ED1364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7A6B0-518E-A61B-A7A8-0B6ECBCDE627}"/>
              </a:ext>
            </a:extLst>
          </p:cNvPr>
          <p:cNvSpPr>
            <a:spLocks noGrp="1"/>
          </p:cNvSpPr>
          <p:nvPr>
            <p:ph type="dt" sz="half" idx="10"/>
          </p:nvPr>
        </p:nvSpPr>
        <p:spPr/>
        <p:txBody>
          <a:bodyPr/>
          <a:lstStyle/>
          <a:p>
            <a:fld id="{C949F36D-F328-064B-B65B-06E4C984B872}" type="datetimeFigureOut">
              <a:rPr lang="en-US" smtClean="0"/>
              <a:t>6/7/2023</a:t>
            </a:fld>
            <a:endParaRPr lang="en-US"/>
          </a:p>
        </p:txBody>
      </p:sp>
      <p:sp>
        <p:nvSpPr>
          <p:cNvPr id="5" name="Footer Placeholder 4">
            <a:extLst>
              <a:ext uri="{FF2B5EF4-FFF2-40B4-BE49-F238E27FC236}">
                <a16:creationId xmlns:a16="http://schemas.microsoft.com/office/drawing/2014/main" id="{E459497B-4B17-EA9C-73F7-7C4E58AFCE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E46CA6-0066-A924-01F5-35CC44E52553}"/>
              </a:ext>
            </a:extLst>
          </p:cNvPr>
          <p:cNvSpPr>
            <a:spLocks noGrp="1"/>
          </p:cNvSpPr>
          <p:nvPr>
            <p:ph type="sldNum" sz="quarter" idx="12"/>
          </p:nvPr>
        </p:nvSpPr>
        <p:spPr/>
        <p:txBody>
          <a:bodyPr/>
          <a:lstStyle/>
          <a:p>
            <a:fld id="{F2C7B5AE-24EA-E84B-9749-6C7AFF7EAA19}" type="slidenum">
              <a:rPr lang="en-US" smtClean="0"/>
              <a:t>‹#›</a:t>
            </a:fld>
            <a:endParaRPr lang="en-US"/>
          </a:p>
        </p:txBody>
      </p:sp>
    </p:spTree>
    <p:extLst>
      <p:ext uri="{BB962C8B-B14F-4D97-AF65-F5344CB8AC3E}">
        <p14:creationId xmlns:p14="http://schemas.microsoft.com/office/powerpoint/2010/main" val="3363388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1DBBAE-731B-EAA8-A650-11DF91ECDE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6349D4-436C-9C28-F102-BC7C662CBC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76941-82C6-B4B9-C90E-D42EAEB93DD1}"/>
              </a:ext>
            </a:extLst>
          </p:cNvPr>
          <p:cNvSpPr>
            <a:spLocks noGrp="1"/>
          </p:cNvSpPr>
          <p:nvPr>
            <p:ph type="dt" sz="half" idx="10"/>
          </p:nvPr>
        </p:nvSpPr>
        <p:spPr/>
        <p:txBody>
          <a:bodyPr/>
          <a:lstStyle/>
          <a:p>
            <a:fld id="{C949F36D-F328-064B-B65B-06E4C984B872}" type="datetimeFigureOut">
              <a:rPr lang="en-US" smtClean="0"/>
              <a:t>6/7/2023</a:t>
            </a:fld>
            <a:endParaRPr lang="en-US"/>
          </a:p>
        </p:txBody>
      </p:sp>
      <p:sp>
        <p:nvSpPr>
          <p:cNvPr id="5" name="Footer Placeholder 4">
            <a:extLst>
              <a:ext uri="{FF2B5EF4-FFF2-40B4-BE49-F238E27FC236}">
                <a16:creationId xmlns:a16="http://schemas.microsoft.com/office/drawing/2014/main" id="{8069CDE3-FAA8-9BCC-80A9-43C0A19B6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1BA19F-C656-3DF1-9614-065257FB5162}"/>
              </a:ext>
            </a:extLst>
          </p:cNvPr>
          <p:cNvSpPr>
            <a:spLocks noGrp="1"/>
          </p:cNvSpPr>
          <p:nvPr>
            <p:ph type="sldNum" sz="quarter" idx="12"/>
          </p:nvPr>
        </p:nvSpPr>
        <p:spPr/>
        <p:txBody>
          <a:bodyPr/>
          <a:lstStyle/>
          <a:p>
            <a:fld id="{F2C7B5AE-24EA-E84B-9749-6C7AFF7EAA19}" type="slidenum">
              <a:rPr lang="en-US" smtClean="0"/>
              <a:t>‹#›</a:t>
            </a:fld>
            <a:endParaRPr lang="en-US"/>
          </a:p>
        </p:txBody>
      </p:sp>
    </p:spTree>
    <p:extLst>
      <p:ext uri="{BB962C8B-B14F-4D97-AF65-F5344CB8AC3E}">
        <p14:creationId xmlns:p14="http://schemas.microsoft.com/office/powerpoint/2010/main" val="2386506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616CB-9912-412A-4BF5-B029506511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D0FA39-4302-F72C-6EC3-33CF6EAE2F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5D268D-60B2-A3FB-82B4-B90886656CF4}"/>
              </a:ext>
            </a:extLst>
          </p:cNvPr>
          <p:cNvSpPr>
            <a:spLocks noGrp="1"/>
          </p:cNvSpPr>
          <p:nvPr>
            <p:ph type="dt" sz="half" idx="10"/>
          </p:nvPr>
        </p:nvSpPr>
        <p:spPr/>
        <p:txBody>
          <a:bodyPr/>
          <a:lstStyle/>
          <a:p>
            <a:fld id="{A296DE08-27DF-C242-A0C4-EBE6080D10F0}" type="datetimeFigureOut">
              <a:rPr lang="en-US" smtClean="0"/>
              <a:t>6/7/2023</a:t>
            </a:fld>
            <a:endParaRPr lang="en-US"/>
          </a:p>
        </p:txBody>
      </p:sp>
      <p:sp>
        <p:nvSpPr>
          <p:cNvPr id="5" name="Footer Placeholder 4">
            <a:extLst>
              <a:ext uri="{FF2B5EF4-FFF2-40B4-BE49-F238E27FC236}">
                <a16:creationId xmlns:a16="http://schemas.microsoft.com/office/drawing/2014/main" id="{2606E2BD-B80F-C9D6-D6F5-7354D4345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5DF27-8428-8242-55AF-900C8453625D}"/>
              </a:ext>
            </a:extLst>
          </p:cNvPr>
          <p:cNvSpPr>
            <a:spLocks noGrp="1"/>
          </p:cNvSpPr>
          <p:nvPr>
            <p:ph type="sldNum" sz="quarter" idx="12"/>
          </p:nvPr>
        </p:nvSpPr>
        <p:spPr/>
        <p:txBody>
          <a:bodyPr/>
          <a:lstStyle/>
          <a:p>
            <a:fld id="{9840D501-1BC0-4042-AAF8-FC4139A0E871}" type="slidenum">
              <a:rPr lang="en-US" smtClean="0"/>
              <a:t>‹#›</a:t>
            </a:fld>
            <a:endParaRPr lang="en-US"/>
          </a:p>
        </p:txBody>
      </p:sp>
    </p:spTree>
    <p:extLst>
      <p:ext uri="{BB962C8B-B14F-4D97-AF65-F5344CB8AC3E}">
        <p14:creationId xmlns:p14="http://schemas.microsoft.com/office/powerpoint/2010/main" val="3414186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3EEA-C586-2A11-BBA3-51ECD915F6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FE7A1-F955-6034-4A7A-9EFFB2B96F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8D1D8C-B25A-E7CD-E21B-DBDDA1112B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CDE334-9F14-A560-57C4-DD6C015F99B2}"/>
              </a:ext>
            </a:extLst>
          </p:cNvPr>
          <p:cNvSpPr>
            <a:spLocks noGrp="1"/>
          </p:cNvSpPr>
          <p:nvPr>
            <p:ph type="dt" sz="half" idx="10"/>
          </p:nvPr>
        </p:nvSpPr>
        <p:spPr/>
        <p:txBody>
          <a:bodyPr/>
          <a:lstStyle/>
          <a:p>
            <a:fld id="{A296DE08-27DF-C242-A0C4-EBE6080D10F0}" type="datetimeFigureOut">
              <a:rPr lang="en-US" smtClean="0"/>
              <a:t>6/7/2023</a:t>
            </a:fld>
            <a:endParaRPr lang="en-US"/>
          </a:p>
        </p:txBody>
      </p:sp>
      <p:sp>
        <p:nvSpPr>
          <p:cNvPr id="6" name="Footer Placeholder 5">
            <a:extLst>
              <a:ext uri="{FF2B5EF4-FFF2-40B4-BE49-F238E27FC236}">
                <a16:creationId xmlns:a16="http://schemas.microsoft.com/office/drawing/2014/main" id="{A0B50526-764E-A3A3-203C-6D65B1E1A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053840-1EFD-2D1C-CEE8-A2F95921E243}"/>
              </a:ext>
            </a:extLst>
          </p:cNvPr>
          <p:cNvSpPr>
            <a:spLocks noGrp="1"/>
          </p:cNvSpPr>
          <p:nvPr>
            <p:ph type="sldNum" sz="quarter" idx="12"/>
          </p:nvPr>
        </p:nvSpPr>
        <p:spPr/>
        <p:txBody>
          <a:bodyPr/>
          <a:lstStyle/>
          <a:p>
            <a:fld id="{9840D501-1BC0-4042-AAF8-FC4139A0E871}" type="slidenum">
              <a:rPr lang="en-US" smtClean="0"/>
              <a:t>‹#›</a:t>
            </a:fld>
            <a:endParaRPr lang="en-US"/>
          </a:p>
        </p:txBody>
      </p:sp>
    </p:spTree>
    <p:extLst>
      <p:ext uri="{BB962C8B-B14F-4D97-AF65-F5344CB8AC3E}">
        <p14:creationId xmlns:p14="http://schemas.microsoft.com/office/powerpoint/2010/main" val="182231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56FF-7AC6-86E8-1390-4E5DC9D3B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985E5A-A7AC-4F35-130F-FB44E84C53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3EFCBE-FBA9-0AEA-9964-219E56742F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E911CC-8F3F-CBC1-6E99-59E369DB8B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D8516C-E743-6807-28C3-2DE176E880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174595-D039-E233-1A33-8E0823F1D9C5}"/>
              </a:ext>
            </a:extLst>
          </p:cNvPr>
          <p:cNvSpPr>
            <a:spLocks noGrp="1"/>
          </p:cNvSpPr>
          <p:nvPr>
            <p:ph type="dt" sz="half" idx="10"/>
          </p:nvPr>
        </p:nvSpPr>
        <p:spPr/>
        <p:txBody>
          <a:bodyPr/>
          <a:lstStyle/>
          <a:p>
            <a:fld id="{A296DE08-27DF-C242-A0C4-EBE6080D10F0}" type="datetimeFigureOut">
              <a:rPr lang="en-US" smtClean="0"/>
              <a:t>6/7/2023</a:t>
            </a:fld>
            <a:endParaRPr lang="en-US"/>
          </a:p>
        </p:txBody>
      </p:sp>
      <p:sp>
        <p:nvSpPr>
          <p:cNvPr id="8" name="Footer Placeholder 7">
            <a:extLst>
              <a:ext uri="{FF2B5EF4-FFF2-40B4-BE49-F238E27FC236}">
                <a16:creationId xmlns:a16="http://schemas.microsoft.com/office/drawing/2014/main" id="{19675F48-ED6E-D3D6-E4CE-14DC14D674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3A27E4-44CF-0332-9AF1-9956EE7F278B}"/>
              </a:ext>
            </a:extLst>
          </p:cNvPr>
          <p:cNvSpPr>
            <a:spLocks noGrp="1"/>
          </p:cNvSpPr>
          <p:nvPr>
            <p:ph type="sldNum" sz="quarter" idx="12"/>
          </p:nvPr>
        </p:nvSpPr>
        <p:spPr/>
        <p:txBody>
          <a:bodyPr/>
          <a:lstStyle/>
          <a:p>
            <a:fld id="{9840D501-1BC0-4042-AAF8-FC4139A0E871}" type="slidenum">
              <a:rPr lang="en-US" smtClean="0"/>
              <a:t>‹#›</a:t>
            </a:fld>
            <a:endParaRPr lang="en-US"/>
          </a:p>
        </p:txBody>
      </p:sp>
    </p:spTree>
    <p:extLst>
      <p:ext uri="{BB962C8B-B14F-4D97-AF65-F5344CB8AC3E}">
        <p14:creationId xmlns:p14="http://schemas.microsoft.com/office/powerpoint/2010/main" val="1961958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92D64-1A0D-A300-07ED-8DAAD00161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A3D8F7-8F62-8EFC-3BC7-430B77E2DC17}"/>
              </a:ext>
            </a:extLst>
          </p:cNvPr>
          <p:cNvSpPr>
            <a:spLocks noGrp="1"/>
          </p:cNvSpPr>
          <p:nvPr>
            <p:ph type="dt" sz="half" idx="10"/>
          </p:nvPr>
        </p:nvSpPr>
        <p:spPr/>
        <p:txBody>
          <a:bodyPr/>
          <a:lstStyle/>
          <a:p>
            <a:fld id="{A296DE08-27DF-C242-A0C4-EBE6080D10F0}" type="datetimeFigureOut">
              <a:rPr lang="en-US" smtClean="0"/>
              <a:t>6/7/2023</a:t>
            </a:fld>
            <a:endParaRPr lang="en-US"/>
          </a:p>
        </p:txBody>
      </p:sp>
      <p:sp>
        <p:nvSpPr>
          <p:cNvPr id="4" name="Footer Placeholder 3">
            <a:extLst>
              <a:ext uri="{FF2B5EF4-FFF2-40B4-BE49-F238E27FC236}">
                <a16:creationId xmlns:a16="http://schemas.microsoft.com/office/drawing/2014/main" id="{BFF676BC-DEE9-32AA-0B4D-81807214F2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2CF3B2-02BB-4BC9-92D2-367870FFA2F1}"/>
              </a:ext>
            </a:extLst>
          </p:cNvPr>
          <p:cNvSpPr>
            <a:spLocks noGrp="1"/>
          </p:cNvSpPr>
          <p:nvPr>
            <p:ph type="sldNum" sz="quarter" idx="12"/>
          </p:nvPr>
        </p:nvSpPr>
        <p:spPr/>
        <p:txBody>
          <a:bodyPr/>
          <a:lstStyle/>
          <a:p>
            <a:fld id="{9840D501-1BC0-4042-AAF8-FC4139A0E871}" type="slidenum">
              <a:rPr lang="en-US" smtClean="0"/>
              <a:t>‹#›</a:t>
            </a:fld>
            <a:endParaRPr lang="en-US"/>
          </a:p>
        </p:txBody>
      </p:sp>
    </p:spTree>
    <p:extLst>
      <p:ext uri="{BB962C8B-B14F-4D97-AF65-F5344CB8AC3E}">
        <p14:creationId xmlns:p14="http://schemas.microsoft.com/office/powerpoint/2010/main" val="530950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D3644A-1985-A8A3-932F-F451A0601E71}"/>
              </a:ext>
            </a:extLst>
          </p:cNvPr>
          <p:cNvSpPr>
            <a:spLocks noGrp="1"/>
          </p:cNvSpPr>
          <p:nvPr>
            <p:ph type="dt" sz="half" idx="10"/>
          </p:nvPr>
        </p:nvSpPr>
        <p:spPr/>
        <p:txBody>
          <a:bodyPr/>
          <a:lstStyle/>
          <a:p>
            <a:fld id="{A296DE08-27DF-C242-A0C4-EBE6080D10F0}" type="datetimeFigureOut">
              <a:rPr lang="en-US" smtClean="0"/>
              <a:t>6/7/2023</a:t>
            </a:fld>
            <a:endParaRPr lang="en-US"/>
          </a:p>
        </p:txBody>
      </p:sp>
      <p:sp>
        <p:nvSpPr>
          <p:cNvPr id="3" name="Footer Placeholder 2">
            <a:extLst>
              <a:ext uri="{FF2B5EF4-FFF2-40B4-BE49-F238E27FC236}">
                <a16:creationId xmlns:a16="http://schemas.microsoft.com/office/drawing/2014/main" id="{83B54394-4486-6FFF-ED90-7A6B58E53D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A9A732-017B-FFE8-A1F5-353600B824DB}"/>
              </a:ext>
            </a:extLst>
          </p:cNvPr>
          <p:cNvSpPr>
            <a:spLocks noGrp="1"/>
          </p:cNvSpPr>
          <p:nvPr>
            <p:ph type="sldNum" sz="quarter" idx="12"/>
          </p:nvPr>
        </p:nvSpPr>
        <p:spPr/>
        <p:txBody>
          <a:bodyPr/>
          <a:lstStyle/>
          <a:p>
            <a:fld id="{9840D501-1BC0-4042-AAF8-FC4139A0E871}" type="slidenum">
              <a:rPr lang="en-US" smtClean="0"/>
              <a:t>‹#›</a:t>
            </a:fld>
            <a:endParaRPr lang="en-US"/>
          </a:p>
        </p:txBody>
      </p:sp>
    </p:spTree>
    <p:extLst>
      <p:ext uri="{BB962C8B-B14F-4D97-AF65-F5344CB8AC3E}">
        <p14:creationId xmlns:p14="http://schemas.microsoft.com/office/powerpoint/2010/main" val="1512452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74FC-F1E1-88FD-DB15-13C68E3A22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A24694-DDA3-ECDF-C11A-C89549F701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749A9F-5D87-B9F3-E6E0-44D79988B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99308E-E275-A19F-BC57-28CEBC1BFECE}"/>
              </a:ext>
            </a:extLst>
          </p:cNvPr>
          <p:cNvSpPr>
            <a:spLocks noGrp="1"/>
          </p:cNvSpPr>
          <p:nvPr>
            <p:ph type="dt" sz="half" idx="10"/>
          </p:nvPr>
        </p:nvSpPr>
        <p:spPr/>
        <p:txBody>
          <a:bodyPr/>
          <a:lstStyle/>
          <a:p>
            <a:fld id="{A296DE08-27DF-C242-A0C4-EBE6080D10F0}" type="datetimeFigureOut">
              <a:rPr lang="en-US" smtClean="0"/>
              <a:t>6/7/2023</a:t>
            </a:fld>
            <a:endParaRPr lang="en-US"/>
          </a:p>
        </p:txBody>
      </p:sp>
      <p:sp>
        <p:nvSpPr>
          <p:cNvPr id="6" name="Footer Placeholder 5">
            <a:extLst>
              <a:ext uri="{FF2B5EF4-FFF2-40B4-BE49-F238E27FC236}">
                <a16:creationId xmlns:a16="http://schemas.microsoft.com/office/drawing/2014/main" id="{2EBEA837-551B-17B5-FEB3-104D7B671C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771A8-BB67-0120-4542-960309626526}"/>
              </a:ext>
            </a:extLst>
          </p:cNvPr>
          <p:cNvSpPr>
            <a:spLocks noGrp="1"/>
          </p:cNvSpPr>
          <p:nvPr>
            <p:ph type="sldNum" sz="quarter" idx="12"/>
          </p:nvPr>
        </p:nvSpPr>
        <p:spPr/>
        <p:txBody>
          <a:bodyPr/>
          <a:lstStyle/>
          <a:p>
            <a:fld id="{9840D501-1BC0-4042-AAF8-FC4139A0E871}" type="slidenum">
              <a:rPr lang="en-US" smtClean="0"/>
              <a:t>‹#›</a:t>
            </a:fld>
            <a:endParaRPr lang="en-US"/>
          </a:p>
        </p:txBody>
      </p:sp>
    </p:spTree>
    <p:extLst>
      <p:ext uri="{BB962C8B-B14F-4D97-AF65-F5344CB8AC3E}">
        <p14:creationId xmlns:p14="http://schemas.microsoft.com/office/powerpoint/2010/main" val="16318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DB1FF-1D10-CA70-06C3-565EF264A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D0ADE8-B4A4-0C90-BFC7-23DE875F15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E1A1E0-AEFB-73BE-4035-A4AA6F1E26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9B1F54-B247-5971-7782-4F1553A30BAF}"/>
              </a:ext>
            </a:extLst>
          </p:cNvPr>
          <p:cNvSpPr>
            <a:spLocks noGrp="1"/>
          </p:cNvSpPr>
          <p:nvPr>
            <p:ph type="dt" sz="half" idx="10"/>
          </p:nvPr>
        </p:nvSpPr>
        <p:spPr/>
        <p:txBody>
          <a:bodyPr/>
          <a:lstStyle/>
          <a:p>
            <a:fld id="{A296DE08-27DF-C242-A0C4-EBE6080D10F0}" type="datetimeFigureOut">
              <a:rPr lang="en-US" smtClean="0"/>
              <a:t>6/7/2023</a:t>
            </a:fld>
            <a:endParaRPr lang="en-US"/>
          </a:p>
        </p:txBody>
      </p:sp>
      <p:sp>
        <p:nvSpPr>
          <p:cNvPr id="6" name="Footer Placeholder 5">
            <a:extLst>
              <a:ext uri="{FF2B5EF4-FFF2-40B4-BE49-F238E27FC236}">
                <a16:creationId xmlns:a16="http://schemas.microsoft.com/office/drawing/2014/main" id="{E0871508-1A45-07CE-C314-5D424C8753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7CB587-BD3A-5831-9EAF-DF8A8FDE8615}"/>
              </a:ext>
            </a:extLst>
          </p:cNvPr>
          <p:cNvSpPr>
            <a:spLocks noGrp="1"/>
          </p:cNvSpPr>
          <p:nvPr>
            <p:ph type="sldNum" sz="quarter" idx="12"/>
          </p:nvPr>
        </p:nvSpPr>
        <p:spPr/>
        <p:txBody>
          <a:bodyPr/>
          <a:lstStyle/>
          <a:p>
            <a:fld id="{9840D501-1BC0-4042-AAF8-FC4139A0E871}" type="slidenum">
              <a:rPr lang="en-US" smtClean="0"/>
              <a:t>‹#›</a:t>
            </a:fld>
            <a:endParaRPr lang="en-US"/>
          </a:p>
        </p:txBody>
      </p:sp>
    </p:spTree>
    <p:extLst>
      <p:ext uri="{BB962C8B-B14F-4D97-AF65-F5344CB8AC3E}">
        <p14:creationId xmlns:p14="http://schemas.microsoft.com/office/powerpoint/2010/main" val="4231119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E9D3B5-B271-20A9-027B-03D8B785ED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58E1EC-4728-5815-8942-1B0C938D7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37247-D785-103C-37E4-3BCE79D96A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6DE08-27DF-C242-A0C4-EBE6080D10F0}" type="datetimeFigureOut">
              <a:rPr lang="en-US" smtClean="0"/>
              <a:t>6/7/2023</a:t>
            </a:fld>
            <a:endParaRPr lang="en-US"/>
          </a:p>
        </p:txBody>
      </p:sp>
      <p:sp>
        <p:nvSpPr>
          <p:cNvPr id="5" name="Footer Placeholder 4">
            <a:extLst>
              <a:ext uri="{FF2B5EF4-FFF2-40B4-BE49-F238E27FC236}">
                <a16:creationId xmlns:a16="http://schemas.microsoft.com/office/drawing/2014/main" id="{A791C7F5-2DD2-AF85-F704-AA008B8AA7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4A61B1-BCEB-94AE-F5FB-4042A43483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0D501-1BC0-4042-AAF8-FC4139A0E871}" type="slidenum">
              <a:rPr lang="en-US" smtClean="0"/>
              <a:t>‹#›</a:t>
            </a:fld>
            <a:endParaRPr lang="en-US"/>
          </a:p>
        </p:txBody>
      </p:sp>
    </p:spTree>
    <p:extLst>
      <p:ext uri="{BB962C8B-B14F-4D97-AF65-F5344CB8AC3E}">
        <p14:creationId xmlns:p14="http://schemas.microsoft.com/office/powerpoint/2010/main" val="342823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92CC97-C914-7788-D4E0-0057E6530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A4F8B4-A1FC-1AB8-07A1-ECC447B9BF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0FCEA-6B4C-2E14-AEA8-1DAB06BC11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49F36D-F328-064B-B65B-06E4C984B872}" type="datetimeFigureOut">
              <a:rPr lang="en-US" smtClean="0"/>
              <a:t>6/7/2023</a:t>
            </a:fld>
            <a:endParaRPr lang="en-US"/>
          </a:p>
        </p:txBody>
      </p:sp>
      <p:sp>
        <p:nvSpPr>
          <p:cNvPr id="5" name="Footer Placeholder 4">
            <a:extLst>
              <a:ext uri="{FF2B5EF4-FFF2-40B4-BE49-F238E27FC236}">
                <a16:creationId xmlns:a16="http://schemas.microsoft.com/office/drawing/2014/main" id="{2DD6F3AC-D18D-9FCD-0CA5-B17A3C5F35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EDE115-6FD3-716F-0460-DBAA25EF7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C7B5AE-24EA-E84B-9749-6C7AFF7EAA19}" type="slidenum">
              <a:rPr lang="en-US" smtClean="0"/>
              <a:t>‹#›</a:t>
            </a:fld>
            <a:endParaRPr lang="en-US"/>
          </a:p>
        </p:txBody>
      </p:sp>
    </p:spTree>
    <p:extLst>
      <p:ext uri="{BB962C8B-B14F-4D97-AF65-F5344CB8AC3E}">
        <p14:creationId xmlns:p14="http://schemas.microsoft.com/office/powerpoint/2010/main" val="4207529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image" Target="../media/image39.png"/><Relationship Id="rId7" Type="http://schemas.openxmlformats.org/officeDocument/2006/relationships/diagramData" Target="../diagrams/data8.xml"/><Relationship Id="rId2" Type="http://schemas.openxmlformats.org/officeDocument/2006/relationships/image" Target="../media/image38.jpeg"/><Relationship Id="rId1" Type="http://schemas.openxmlformats.org/officeDocument/2006/relationships/slideLayout" Target="../slideLayouts/slideLayout13.xml"/><Relationship Id="rId6" Type="http://schemas.openxmlformats.org/officeDocument/2006/relationships/image" Target="../media/image42.jpeg"/><Relationship Id="rId11" Type="http://schemas.microsoft.com/office/2007/relationships/diagramDrawing" Target="../diagrams/drawing8.xml"/><Relationship Id="rId5" Type="http://schemas.openxmlformats.org/officeDocument/2006/relationships/image" Target="../media/image41.jpeg"/><Relationship Id="rId10" Type="http://schemas.openxmlformats.org/officeDocument/2006/relationships/diagramColors" Target="../diagrams/colors8.xml"/><Relationship Id="rId4" Type="http://schemas.openxmlformats.org/officeDocument/2006/relationships/image" Target="../media/image40.jpeg"/><Relationship Id="rId9"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hyperlink" Target="mailto:membership@omca.com" TargetMode="External"/><Relationship Id="rId2" Type="http://schemas.openxmlformats.org/officeDocument/2006/relationships/hyperlink" Target="http://www.omca.co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omca.com/join-omc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524704-19AF-8360-B54E-D9D178EC92A2}"/>
              </a:ext>
            </a:extLst>
          </p:cNvPr>
          <p:cNvSpPr>
            <a:spLocks noGrp="1"/>
          </p:cNvSpPr>
          <p:nvPr>
            <p:ph type="ctrTitle" idx="4294967295"/>
          </p:nvPr>
        </p:nvSpPr>
        <p:spPr>
          <a:xfrm>
            <a:off x="890338" y="640080"/>
            <a:ext cx="3734014" cy="3566160"/>
          </a:xfrm>
        </p:spPr>
        <p:txBody>
          <a:bodyPr vert="horz" lIns="91440" tIns="45720" rIns="91440" bIns="45720" rtlCol="0" anchor="b">
            <a:noAutofit/>
          </a:bodyPr>
          <a:lstStyle/>
          <a:p>
            <a:r>
              <a:rPr lang="en-US" sz="8000" dirty="0">
                <a:latin typeface="Formata Regular" panose="02000503060000020004" pitchFamily="50" charset="0"/>
              </a:rPr>
              <a:t>What is Travel Trade?</a:t>
            </a:r>
          </a:p>
        </p:txBody>
      </p:sp>
      <p:sp>
        <p:nvSpPr>
          <p:cNvPr id="2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phics, graphic design, poster, font&#10;&#10;Description automatically generated">
            <a:extLst>
              <a:ext uri="{FF2B5EF4-FFF2-40B4-BE49-F238E27FC236}">
                <a16:creationId xmlns:a16="http://schemas.microsoft.com/office/drawing/2014/main" id="{4D4052C5-2486-424E-7B97-21C869E3AA04}"/>
              </a:ext>
            </a:extLst>
          </p:cNvPr>
          <p:cNvPicPr>
            <a:picLocks noChangeAspect="1"/>
          </p:cNvPicPr>
          <p:nvPr/>
        </p:nvPicPr>
        <p:blipFill rotWithShape="1">
          <a:blip r:embed="rId3"/>
          <a:srcRect l="-7390" t="-835" r="-2359" b="-5342"/>
          <a:stretch/>
        </p:blipFill>
        <p:spPr>
          <a:xfrm>
            <a:off x="4810662" y="219216"/>
            <a:ext cx="7280988" cy="664512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2594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335AC1-9A63-D2CD-AC83-57B0AA5EEBFD}"/>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endParaRPr lang="en-US" sz="2800" b="1" dirty="0">
              <a:latin typeface="Formata Regular" panose="02000503060000020004" pitchFamily="50" charset="0"/>
            </a:endParaRPr>
          </a:p>
          <a:p>
            <a:pPr>
              <a:lnSpc>
                <a:spcPct val="90000"/>
              </a:lnSpc>
              <a:spcAft>
                <a:spcPts val="600"/>
              </a:spcAft>
            </a:pPr>
            <a:r>
              <a:rPr lang="en-US" sz="2800" b="1" i="0" u="none" strike="noStrike" dirty="0">
                <a:effectLst/>
                <a:latin typeface="Formata Regular" panose="02000503060000020004" pitchFamily="50" charset="0"/>
              </a:rPr>
              <a:t>What is a Tourism Supplier?</a:t>
            </a:r>
            <a:endParaRPr lang="en-US" sz="2800" b="0" i="0" dirty="0">
              <a:effectLst/>
              <a:latin typeface="Formata Regular" panose="02000503060000020004" pitchFamily="50" charset="0"/>
            </a:endParaRPr>
          </a:p>
          <a:p>
            <a:pPr fontAlgn="base">
              <a:lnSpc>
                <a:spcPct val="90000"/>
              </a:lnSpc>
              <a:spcAft>
                <a:spcPts val="600"/>
              </a:spcAft>
            </a:pPr>
            <a:endParaRPr lang="en-US" sz="2800" b="0" i="0" dirty="0">
              <a:effectLst/>
              <a:latin typeface="Formata Regular" panose="02000503060000020004" pitchFamily="50" charset="0"/>
            </a:endParaRPr>
          </a:p>
          <a:p>
            <a:pPr fontAlgn="base">
              <a:lnSpc>
                <a:spcPct val="90000"/>
              </a:lnSpc>
              <a:spcAft>
                <a:spcPts val="600"/>
              </a:spcAft>
            </a:pPr>
            <a:endParaRPr lang="en-US" sz="2800" b="1" i="0" u="none" strike="noStrike" dirty="0">
              <a:effectLst/>
              <a:latin typeface="Formata Regular" panose="02000503060000020004" pitchFamily="50" charset="0"/>
            </a:endParaRPr>
          </a:p>
          <a:p>
            <a:pPr fontAlgn="base">
              <a:lnSpc>
                <a:spcPct val="90000"/>
              </a:lnSpc>
              <a:spcAft>
                <a:spcPts val="600"/>
              </a:spcAft>
            </a:pPr>
            <a:r>
              <a:rPr lang="en-US" sz="2800" b="1" i="0" u="none" strike="noStrike" dirty="0">
                <a:effectLst/>
                <a:latin typeface="Formata Regular" panose="02000503060000020004" pitchFamily="50" charset="0"/>
              </a:rPr>
              <a:t>What are Products and Services Organizations?</a:t>
            </a:r>
            <a:endParaRPr lang="en-US" sz="2800" b="0" i="0" dirty="0">
              <a:effectLst/>
              <a:latin typeface="Formata Regular" panose="02000503060000020004" pitchFamily="50" charset="0"/>
            </a:endParaRPr>
          </a:p>
          <a:p>
            <a:pPr fontAlgn="base">
              <a:lnSpc>
                <a:spcPct val="90000"/>
              </a:lnSpc>
              <a:spcAft>
                <a:spcPts val="600"/>
              </a:spcAft>
            </a:pPr>
            <a:endParaRPr lang="en-US" sz="2800" b="0" i="0" dirty="0">
              <a:effectLst/>
              <a:latin typeface="Formata Regular" panose="02000503060000020004" pitchFamily="50" charset="0"/>
            </a:endParaRPr>
          </a:p>
        </p:txBody>
      </p:sp>
      <p:pic>
        <p:nvPicPr>
          <p:cNvPr id="16" name="Picture 4">
            <a:extLst>
              <a:ext uri="{FF2B5EF4-FFF2-40B4-BE49-F238E27FC236}">
                <a16:creationId xmlns:a16="http://schemas.microsoft.com/office/drawing/2014/main" id="{94D3E5BD-A6BA-BB72-BEB7-D7F731DE352B}"/>
              </a:ext>
            </a:extLst>
          </p:cNvPr>
          <p:cNvPicPr>
            <a:picLocks noChangeAspect="1"/>
          </p:cNvPicPr>
          <p:nvPr/>
        </p:nvPicPr>
        <p:blipFill rotWithShape="1">
          <a:blip r:embed="rId3"/>
          <a:srcRect b="303"/>
          <a:stretch/>
        </p:blipFill>
        <p:spPr>
          <a:xfrm>
            <a:off x="5310177"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10B3F01B-4E58-0841-4C1F-58F94D956F0F}"/>
              </a:ext>
            </a:extLst>
          </p:cNvPr>
          <p:cNvSpPr txBox="1"/>
          <p:nvPr/>
        </p:nvSpPr>
        <p:spPr>
          <a:xfrm>
            <a:off x="640080" y="1465729"/>
            <a:ext cx="4026049" cy="769441"/>
          </a:xfrm>
          <a:prstGeom prst="rect">
            <a:avLst/>
          </a:prstGeom>
          <a:noFill/>
        </p:spPr>
        <p:txBody>
          <a:bodyPr wrap="square" rtlCol="0">
            <a:spAutoFit/>
          </a:bodyPr>
          <a:lstStyle/>
          <a:p>
            <a:r>
              <a:rPr lang="en-US" sz="4400" b="1" dirty="0">
                <a:latin typeface="Formata Regular" panose="02000503060000020004" pitchFamily="50" charset="0"/>
              </a:rPr>
              <a:t>Suppliers</a:t>
            </a:r>
            <a:endParaRPr lang="en-US" sz="4400" b="1" i="0" dirty="0">
              <a:effectLst/>
              <a:latin typeface="Formata Regular" panose="02000503060000020004" pitchFamily="50" charset="0"/>
            </a:endParaRPr>
          </a:p>
        </p:txBody>
      </p:sp>
    </p:spTree>
    <p:extLst>
      <p:ext uri="{BB962C8B-B14F-4D97-AF65-F5344CB8AC3E}">
        <p14:creationId xmlns:p14="http://schemas.microsoft.com/office/powerpoint/2010/main" val="1009874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FDAD-67EF-8C85-684D-3E1D03DCD792}"/>
              </a:ext>
            </a:extLst>
          </p:cNvPr>
          <p:cNvSpPr>
            <a:spLocks noGrp="1"/>
          </p:cNvSpPr>
          <p:nvPr>
            <p:ph type="title"/>
          </p:nvPr>
        </p:nvSpPr>
        <p:spPr>
          <a:xfrm>
            <a:off x="-4482" y="365125"/>
            <a:ext cx="12200964" cy="1325563"/>
          </a:xfrm>
        </p:spPr>
        <p:txBody>
          <a:bodyPr/>
          <a:lstStyle/>
          <a:p>
            <a:pPr algn="ctr"/>
            <a:r>
              <a:rPr lang="en-US" b="1" dirty="0">
                <a:latin typeface="Formata Regular" panose="02000503060000020004" pitchFamily="50" charset="0"/>
              </a:rPr>
              <a:t>How do you track Return on Investment (ROI)</a:t>
            </a:r>
          </a:p>
        </p:txBody>
      </p:sp>
      <p:graphicFrame>
        <p:nvGraphicFramePr>
          <p:cNvPr id="5" name="Content Placeholder 2">
            <a:extLst>
              <a:ext uri="{FF2B5EF4-FFF2-40B4-BE49-F238E27FC236}">
                <a16:creationId xmlns:a16="http://schemas.microsoft.com/office/drawing/2014/main" id="{5EFFA96D-C0D9-F992-76F5-E1CC92ED68E8}"/>
              </a:ext>
            </a:extLst>
          </p:cNvPr>
          <p:cNvGraphicFramePr>
            <a:graphicFrameLocks noGrp="1"/>
          </p:cNvGraphicFramePr>
          <p:nvPr>
            <p:ph idx="1"/>
            <p:extLst>
              <p:ext uri="{D42A27DB-BD31-4B8C-83A1-F6EECF244321}">
                <p14:modId xmlns:p14="http://schemas.microsoft.com/office/powerpoint/2010/main" val="10565740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4373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110998-5F09-389D-27F2-A6460DEB4201}"/>
              </a:ext>
            </a:extLst>
          </p:cNvPr>
          <p:cNvSpPr>
            <a:spLocks noGrp="1"/>
          </p:cNvSpPr>
          <p:nvPr>
            <p:ph type="title"/>
          </p:nvPr>
        </p:nvSpPr>
        <p:spPr>
          <a:xfrm>
            <a:off x="640080" y="325369"/>
            <a:ext cx="5021132" cy="1956841"/>
          </a:xfrm>
        </p:spPr>
        <p:txBody>
          <a:bodyPr anchor="b">
            <a:normAutofit/>
          </a:bodyPr>
          <a:lstStyle/>
          <a:p>
            <a:r>
              <a:rPr lang="en-US" b="1" dirty="0">
                <a:latin typeface="Formata Regular" panose="02000503060000020004" pitchFamily="50" charset="0"/>
              </a:rPr>
              <a:t>What does Travel Trade mean to your business?</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F0262FD-A73D-F3FD-F4C8-B49EB1E69554}"/>
              </a:ext>
            </a:extLst>
          </p:cNvPr>
          <p:cNvSpPr>
            <a:spLocks noGrp="1"/>
          </p:cNvSpPr>
          <p:nvPr>
            <p:ph idx="1"/>
          </p:nvPr>
        </p:nvSpPr>
        <p:spPr>
          <a:xfrm>
            <a:off x="640080" y="2872899"/>
            <a:ext cx="4527123" cy="3320668"/>
          </a:xfrm>
        </p:spPr>
        <p:txBody>
          <a:bodyPr vert="horz" lIns="91440" tIns="45720" rIns="91440" bIns="45720" rtlCol="0" anchor="t">
            <a:normAutofit/>
          </a:bodyPr>
          <a:lstStyle/>
          <a:p>
            <a:pPr marL="0" indent="0">
              <a:buNone/>
            </a:pPr>
            <a:endParaRPr lang="en-US" sz="4000" dirty="0">
              <a:ea typeface="Calibri"/>
              <a:cs typeface="Calibri"/>
            </a:endParaRPr>
          </a:p>
          <a:p>
            <a:pPr marL="0" indent="0">
              <a:buNone/>
            </a:pPr>
            <a:endParaRPr lang="en-US" sz="1000" dirty="0">
              <a:ea typeface="Calibri"/>
              <a:cs typeface="Calibri"/>
            </a:endParaRPr>
          </a:p>
        </p:txBody>
      </p:sp>
      <p:pic>
        <p:nvPicPr>
          <p:cNvPr id="4" name="Picture 4" descr="A picture containing person, window&#10;&#10;Description automatically generated">
            <a:extLst>
              <a:ext uri="{FF2B5EF4-FFF2-40B4-BE49-F238E27FC236}">
                <a16:creationId xmlns:a16="http://schemas.microsoft.com/office/drawing/2014/main" id="{C98A583E-D3B6-6DBB-488C-603AEBF00696}"/>
              </a:ext>
            </a:extLst>
          </p:cNvPr>
          <p:cNvPicPr>
            <a:picLocks noChangeAspect="1"/>
          </p:cNvPicPr>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83BEB326-AD16-4C98-BC79-F9D2A8944CE0}"/>
              </a:ext>
            </a:extLst>
          </p:cNvPr>
          <p:cNvSpPr txBox="1"/>
          <p:nvPr/>
        </p:nvSpPr>
        <p:spPr>
          <a:xfrm>
            <a:off x="765254" y="3429000"/>
            <a:ext cx="27432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800" dirty="0">
                <a:latin typeface="Formata Regular" panose="02000503060000020004" pitchFamily="50" charset="0"/>
                <a:cs typeface="Arial"/>
              </a:rPr>
              <a:t>Expertise</a:t>
            </a:r>
            <a:br>
              <a:rPr lang="en-US" sz="2800" dirty="0">
                <a:latin typeface="Formata Regular" panose="02000503060000020004" pitchFamily="50" charset="0"/>
                <a:cs typeface="Arial"/>
              </a:rPr>
            </a:br>
            <a:endParaRPr lang="en-US" sz="2800" dirty="0">
              <a:latin typeface="Formata Regular" panose="02000503060000020004" pitchFamily="50" charset="0"/>
              <a:cs typeface="Arial"/>
            </a:endParaRPr>
          </a:p>
          <a:p>
            <a:pPr>
              <a:buChar char="•"/>
            </a:pPr>
            <a:r>
              <a:rPr lang="en-US" sz="2800" dirty="0">
                <a:latin typeface="Formata Regular" panose="02000503060000020004" pitchFamily="50" charset="0"/>
                <a:cs typeface="Arial"/>
              </a:rPr>
              <a:t>Value​</a:t>
            </a:r>
            <a:br>
              <a:rPr lang="en-US" sz="2800" dirty="0">
                <a:latin typeface="Formata Regular" panose="02000503060000020004" pitchFamily="50" charset="0"/>
                <a:cs typeface="Arial"/>
              </a:rPr>
            </a:br>
            <a:endParaRPr lang="en-US" sz="2800" dirty="0">
              <a:latin typeface="Formata Regular" panose="02000503060000020004" pitchFamily="50" charset="0"/>
              <a:ea typeface="Calibri"/>
              <a:cs typeface="Arial"/>
            </a:endParaRPr>
          </a:p>
          <a:p>
            <a:pPr>
              <a:buChar char="•"/>
            </a:pPr>
            <a:r>
              <a:rPr lang="en-US" sz="2800" dirty="0">
                <a:latin typeface="Formata Regular" panose="02000503060000020004" pitchFamily="50" charset="0"/>
                <a:cs typeface="Arial"/>
              </a:rPr>
              <a:t>Sales</a:t>
            </a:r>
            <a:endParaRPr lang="en-US" sz="1400" dirty="0">
              <a:latin typeface="Formata Regular" panose="02000503060000020004" pitchFamily="50" charset="0"/>
              <a:ea typeface="Calibri"/>
              <a:cs typeface="Arial"/>
            </a:endParaRPr>
          </a:p>
        </p:txBody>
      </p:sp>
    </p:spTree>
    <p:extLst>
      <p:ext uri="{BB962C8B-B14F-4D97-AF65-F5344CB8AC3E}">
        <p14:creationId xmlns:p14="http://schemas.microsoft.com/office/powerpoint/2010/main" val="1345027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110998-5F09-389D-27F2-A6460DEB4201}"/>
              </a:ext>
            </a:extLst>
          </p:cNvPr>
          <p:cNvSpPr>
            <a:spLocks noGrp="1"/>
          </p:cNvSpPr>
          <p:nvPr>
            <p:ph type="title"/>
          </p:nvPr>
        </p:nvSpPr>
        <p:spPr>
          <a:xfrm>
            <a:off x="640080" y="325369"/>
            <a:ext cx="4927002" cy="1956841"/>
          </a:xfrm>
        </p:spPr>
        <p:txBody>
          <a:bodyPr anchor="b">
            <a:normAutofit/>
          </a:bodyPr>
          <a:lstStyle/>
          <a:p>
            <a:r>
              <a:rPr lang="en-US" b="1" dirty="0">
                <a:latin typeface="Formata Regular" panose="02000503060000020004" pitchFamily="50" charset="0"/>
              </a:rPr>
              <a:t>What does Travel Trade mean to your Destination?</a:t>
            </a:r>
            <a:endParaRPr lang="en-US" b="1" dirty="0" err="1">
              <a:latin typeface="Formata Regular" panose="02000503060000020004" pitchFamily="50" charset="0"/>
              <a:ea typeface="Calibri Light"/>
              <a:cs typeface="Calibri Light"/>
            </a:endParaRP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F0262FD-A73D-F3FD-F4C8-B49EB1E69554}"/>
              </a:ext>
            </a:extLst>
          </p:cNvPr>
          <p:cNvSpPr>
            <a:spLocks noGrp="1"/>
          </p:cNvSpPr>
          <p:nvPr>
            <p:ph idx="1"/>
          </p:nvPr>
        </p:nvSpPr>
        <p:spPr>
          <a:xfrm>
            <a:off x="640080" y="2872899"/>
            <a:ext cx="4527123" cy="3320668"/>
          </a:xfrm>
        </p:spPr>
        <p:txBody>
          <a:bodyPr vert="horz" lIns="91440" tIns="45720" rIns="91440" bIns="45720" rtlCol="0" anchor="t">
            <a:normAutofit/>
          </a:bodyPr>
          <a:lstStyle/>
          <a:p>
            <a:pPr marL="0" indent="0">
              <a:buNone/>
            </a:pPr>
            <a:endParaRPr lang="en-US" sz="4000" dirty="0">
              <a:ea typeface="Calibri"/>
              <a:cs typeface="Calibri"/>
            </a:endParaRPr>
          </a:p>
          <a:p>
            <a:pPr marL="0" indent="0">
              <a:buNone/>
            </a:pPr>
            <a:endParaRPr lang="en-US" sz="1000" dirty="0">
              <a:ea typeface="Calibri"/>
              <a:cs typeface="Calibri"/>
            </a:endParaRPr>
          </a:p>
        </p:txBody>
      </p:sp>
      <p:pic>
        <p:nvPicPr>
          <p:cNvPr id="4" name="Picture 4">
            <a:extLst>
              <a:ext uri="{FF2B5EF4-FFF2-40B4-BE49-F238E27FC236}">
                <a16:creationId xmlns:a16="http://schemas.microsoft.com/office/drawing/2014/main" id="{C98A583E-D3B6-6DBB-488C-603AEBF00696}"/>
              </a:ext>
            </a:extLst>
          </p:cNvPr>
          <p:cNvPicPr>
            <a:picLocks noChangeAspect="1"/>
          </p:cNvPicPr>
          <p:nvPr/>
        </p:nvPicPr>
        <p:blipFill>
          <a:blip r:embed="rId3"/>
          <a:srcRect t="151" b="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56F39DA2-63B5-333D-9130-E3F2163EB86B}"/>
              </a:ext>
            </a:extLst>
          </p:cNvPr>
          <p:cNvSpPr txBox="1"/>
          <p:nvPr/>
        </p:nvSpPr>
        <p:spPr>
          <a:xfrm>
            <a:off x="492422" y="2721361"/>
            <a:ext cx="4674781"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Formata Regular" panose="02000503060000020004" pitchFamily="50" charset="0"/>
                <a:ea typeface="Calibri"/>
                <a:cs typeface="Calibri"/>
              </a:rPr>
              <a:t>Average spend per person:</a:t>
            </a:r>
          </a:p>
          <a:p>
            <a:pPr marL="342900" indent="-342900">
              <a:buFont typeface="Arial" panose="020B0604020202020204" pitchFamily="34" charset="0"/>
              <a:buChar char="•"/>
            </a:pPr>
            <a:r>
              <a:rPr lang="en-US" sz="2400" dirty="0">
                <a:latin typeface="Formata Regular" panose="02000503060000020004" pitchFamily="50" charset="0"/>
                <a:ea typeface="Calibri"/>
                <a:cs typeface="Calibri"/>
              </a:rPr>
              <a:t>$721.55 for bus travel</a:t>
            </a:r>
            <a:endParaRPr lang="en-US" sz="2400" dirty="0">
              <a:latin typeface="Formata Regular" panose="02000503060000020004" pitchFamily="50" charset="0"/>
              <a:ea typeface="+mn-lt"/>
              <a:cs typeface="+mn-lt"/>
            </a:endParaRPr>
          </a:p>
          <a:p>
            <a:pPr marL="342900" indent="-342900">
              <a:buFont typeface="Arial" panose="020B0604020202020204" pitchFamily="34" charset="0"/>
              <a:buChar char="•"/>
            </a:pPr>
            <a:r>
              <a:rPr lang="en-US" sz="2400" dirty="0">
                <a:latin typeface="Formata Regular" panose="02000503060000020004" pitchFamily="50" charset="0"/>
                <a:ea typeface="+mn-lt"/>
                <a:cs typeface="+mn-lt"/>
              </a:rPr>
              <a:t>$514.96  by car</a:t>
            </a:r>
          </a:p>
          <a:p>
            <a:pPr marL="342900" indent="-342900">
              <a:buFont typeface="Arial" panose="020B0604020202020204" pitchFamily="34" charset="0"/>
              <a:buChar char="•"/>
            </a:pPr>
            <a:r>
              <a:rPr lang="en-US" sz="2400" dirty="0">
                <a:latin typeface="Formata Regular" panose="02000503060000020004" pitchFamily="50" charset="0"/>
                <a:ea typeface="+mn-lt"/>
                <a:cs typeface="+mn-lt"/>
              </a:rPr>
              <a:t>$1,017.31 arriving by air</a:t>
            </a:r>
          </a:p>
          <a:p>
            <a:endParaRPr lang="en-US" sz="2400" dirty="0">
              <a:latin typeface="Formata Regular" panose="02000503060000020004" pitchFamily="50" charset="0"/>
              <a:ea typeface="+mn-lt"/>
              <a:cs typeface="+mn-lt"/>
            </a:endParaRPr>
          </a:p>
          <a:p>
            <a:r>
              <a:rPr lang="en-US" sz="2400" dirty="0">
                <a:latin typeface="Formata Regular" panose="02000503060000020004" pitchFamily="50" charset="0"/>
                <a:ea typeface="+mn-lt"/>
                <a:cs typeface="+mn-lt"/>
              </a:rPr>
              <a:t>For a destination, assuming a motor coach has 52 travelers, this means that the economic value is approximately $37,500 per bus per night</a:t>
            </a:r>
            <a:endParaRPr lang="en-US" sz="2400" dirty="0">
              <a:latin typeface="Formata Regular" panose="02000503060000020004" pitchFamily="50" charset="0"/>
              <a:ea typeface="Calibri"/>
              <a:cs typeface="Calibri"/>
            </a:endParaRPr>
          </a:p>
          <a:p>
            <a:endParaRPr lang="en-US" sz="2000" dirty="0">
              <a:latin typeface="Formata Regular" panose="02000503060000020004" pitchFamily="50" charset="0"/>
              <a:ea typeface="Calibri"/>
              <a:cs typeface="Calibri"/>
            </a:endParaRPr>
          </a:p>
        </p:txBody>
      </p:sp>
    </p:spTree>
    <p:extLst>
      <p:ext uri="{BB962C8B-B14F-4D97-AF65-F5344CB8AC3E}">
        <p14:creationId xmlns:p14="http://schemas.microsoft.com/office/powerpoint/2010/main" val="2855147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9EBCB6-FFB2-27D4-3178-3BDA0C225C9D}"/>
              </a:ext>
            </a:extLst>
          </p:cNvPr>
          <p:cNvSpPr>
            <a:spLocks noGrp="1"/>
          </p:cNvSpPr>
          <p:nvPr>
            <p:ph type="title"/>
          </p:nvPr>
        </p:nvSpPr>
        <p:spPr>
          <a:xfrm>
            <a:off x="640080" y="325369"/>
            <a:ext cx="4368602" cy="1956841"/>
          </a:xfrm>
        </p:spPr>
        <p:txBody>
          <a:bodyPr anchor="b">
            <a:normAutofit/>
          </a:bodyPr>
          <a:lstStyle/>
          <a:p>
            <a:r>
              <a:rPr lang="en-US" b="1" dirty="0">
                <a:latin typeface="Formata Regular" panose="02000503060000020004" pitchFamily="50" charset="0"/>
              </a:rPr>
              <a:t>How do Tour Operators do business? </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549C6B-1C4D-00D0-E513-DD879A78A168}"/>
              </a:ext>
            </a:extLst>
          </p:cNvPr>
          <p:cNvSpPr>
            <a:spLocks noGrp="1"/>
          </p:cNvSpPr>
          <p:nvPr>
            <p:ph idx="1"/>
          </p:nvPr>
        </p:nvSpPr>
        <p:spPr>
          <a:xfrm>
            <a:off x="441752" y="2914651"/>
            <a:ext cx="4869890" cy="4817407"/>
          </a:xfrm>
        </p:spPr>
        <p:txBody>
          <a:bodyPr vert="horz" lIns="91440" tIns="45720" rIns="91440" bIns="45720" rtlCol="0" anchor="t">
            <a:normAutofit/>
          </a:bodyPr>
          <a:lstStyle/>
          <a:p>
            <a:pPr marL="0" indent="0">
              <a:buNone/>
            </a:pPr>
            <a:r>
              <a:rPr lang="en-US" dirty="0">
                <a:latin typeface="Formata Regular" panose="02000503060000020004" pitchFamily="50" charset="0"/>
              </a:rPr>
              <a:t>They are in the business to sell vacations, a good time, fun and memories!</a:t>
            </a:r>
            <a:endParaRPr lang="en-US" dirty="0">
              <a:latin typeface="Formata Regular" panose="02000503060000020004" pitchFamily="50" charset="0"/>
              <a:ea typeface="Calibri"/>
              <a:cs typeface="Calibri"/>
            </a:endParaRPr>
          </a:p>
          <a:p>
            <a:r>
              <a:rPr lang="en-US" dirty="0">
                <a:latin typeface="Formata Regular" panose="02000503060000020004" pitchFamily="50" charset="0"/>
              </a:rPr>
              <a:t>Direct sell </a:t>
            </a:r>
            <a:endParaRPr lang="en-US" dirty="0">
              <a:latin typeface="Formata Regular" panose="02000503060000020004" pitchFamily="50" charset="0"/>
              <a:ea typeface="Calibri"/>
              <a:cs typeface="Calibri"/>
            </a:endParaRPr>
          </a:p>
          <a:p>
            <a:r>
              <a:rPr lang="en-US" dirty="0">
                <a:latin typeface="Formata Regular" panose="02000503060000020004" pitchFamily="50" charset="0"/>
              </a:rPr>
              <a:t>Selling cycle is  1 – 2 years ahead</a:t>
            </a:r>
            <a:endParaRPr lang="en-US" dirty="0">
              <a:latin typeface="Formata Regular" panose="02000503060000020004" pitchFamily="50" charset="0"/>
              <a:ea typeface="Calibri"/>
              <a:cs typeface="Calibri"/>
            </a:endParaRPr>
          </a:p>
          <a:p>
            <a:r>
              <a:rPr lang="en-US" dirty="0">
                <a:latin typeface="Formata Regular" panose="02000503060000020004" pitchFamily="50" charset="0"/>
              </a:rPr>
              <a:t> How do they sell?</a:t>
            </a:r>
            <a:endParaRPr lang="en-US" sz="1100" dirty="0">
              <a:latin typeface="Formata Regular" panose="02000503060000020004" pitchFamily="50" charset="0"/>
            </a:endParaRPr>
          </a:p>
        </p:txBody>
      </p:sp>
      <p:pic>
        <p:nvPicPr>
          <p:cNvPr id="4" name="Picture 4" descr="A picture containing text, sign&#10;&#10;Description automatically generated">
            <a:extLst>
              <a:ext uri="{FF2B5EF4-FFF2-40B4-BE49-F238E27FC236}">
                <a16:creationId xmlns:a16="http://schemas.microsoft.com/office/drawing/2014/main" id="{80477F63-5A36-6021-496F-1BFE58F60A7C}"/>
              </a:ext>
            </a:extLst>
          </p:cNvPr>
          <p:cNvPicPr>
            <a:picLocks noChangeAspect="1"/>
          </p:cNvPicPr>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3579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D312D-7E39-DD2C-E2F9-9C0F435C99CB}"/>
              </a:ext>
            </a:extLst>
          </p:cNvPr>
          <p:cNvSpPr>
            <a:spLocks noGrp="1"/>
          </p:cNvSpPr>
          <p:nvPr>
            <p:ph type="title"/>
          </p:nvPr>
        </p:nvSpPr>
        <p:spPr>
          <a:xfrm>
            <a:off x="6513787" y="365125"/>
            <a:ext cx="5279283" cy="1807305"/>
          </a:xfrm>
        </p:spPr>
        <p:txBody>
          <a:bodyPr>
            <a:noAutofit/>
          </a:bodyPr>
          <a:lstStyle/>
          <a:p>
            <a:r>
              <a:rPr lang="en-US" b="1" dirty="0">
                <a:latin typeface="Formata Regular" panose="02000503060000020004" pitchFamily="50" charset="0"/>
              </a:rPr>
              <a:t>What Do Tour Operators Need to Sell Your Products?</a:t>
            </a:r>
          </a:p>
        </p:txBody>
      </p:sp>
      <p:pic>
        <p:nvPicPr>
          <p:cNvPr id="4" name="Picture 5" descr="Diagram&#10;&#10;Description automatically generated">
            <a:extLst>
              <a:ext uri="{FF2B5EF4-FFF2-40B4-BE49-F238E27FC236}">
                <a16:creationId xmlns:a16="http://schemas.microsoft.com/office/drawing/2014/main" id="{0F590394-2E27-2B85-F4FF-2A5DA0FECCFE}"/>
              </a:ext>
            </a:extLst>
          </p:cNvPr>
          <p:cNvPicPr>
            <a:picLocks noChangeAspect="1"/>
          </p:cNvPicPr>
          <p:nvPr/>
        </p:nvPicPr>
        <p:blipFill rotWithShape="1">
          <a:blip r:embed="rId3"/>
          <a:srcRect l="10179" r="63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E9779AFF-EBA9-91C1-B8A9-9EEE2F9B389A}"/>
              </a:ext>
            </a:extLst>
          </p:cNvPr>
          <p:cNvSpPr>
            <a:spLocks noGrp="1"/>
          </p:cNvSpPr>
          <p:nvPr>
            <p:ph idx="1"/>
          </p:nvPr>
        </p:nvSpPr>
        <p:spPr>
          <a:xfrm>
            <a:off x="6513787" y="2537555"/>
            <a:ext cx="4840010" cy="3843666"/>
          </a:xfrm>
        </p:spPr>
        <p:txBody>
          <a:bodyPr vert="horz" lIns="91440" tIns="45720" rIns="91440" bIns="45720" rtlCol="0" anchor="t">
            <a:normAutofit/>
          </a:bodyPr>
          <a:lstStyle/>
          <a:p>
            <a:pPr marL="342900" indent="-342900">
              <a:buAutoNum type="arabicPeriod"/>
            </a:pPr>
            <a:r>
              <a:rPr lang="en-US" dirty="0">
                <a:latin typeface="Formata Regular" panose="02000503060000020004" pitchFamily="50" charset="0"/>
                <a:ea typeface="Calibri"/>
                <a:cs typeface="Calibri"/>
              </a:rPr>
              <a:t>A Contact person</a:t>
            </a:r>
          </a:p>
          <a:p>
            <a:pPr marL="342900" indent="-342900">
              <a:buAutoNum type="arabicPeriod"/>
            </a:pPr>
            <a:r>
              <a:rPr lang="en-US" dirty="0">
                <a:latin typeface="Formata Regular" panose="02000503060000020004" pitchFamily="50" charset="0"/>
              </a:rPr>
              <a:t>Rates</a:t>
            </a:r>
            <a:endParaRPr lang="en-US" dirty="0">
              <a:latin typeface="Formata Regular" panose="02000503060000020004" pitchFamily="50" charset="0"/>
              <a:ea typeface="Calibri"/>
              <a:cs typeface="Calibri"/>
            </a:endParaRPr>
          </a:p>
          <a:p>
            <a:pPr marL="342900" indent="-342900">
              <a:buAutoNum type="arabicPeriod"/>
            </a:pPr>
            <a:r>
              <a:rPr lang="en-US" dirty="0">
                <a:latin typeface="Formata Regular" panose="02000503060000020004" pitchFamily="50" charset="0"/>
              </a:rPr>
              <a:t>Tier pricing</a:t>
            </a:r>
            <a:endParaRPr lang="en-US" dirty="0">
              <a:latin typeface="Formata Regular" panose="02000503060000020004" pitchFamily="50" charset="0"/>
              <a:ea typeface="Calibri"/>
              <a:cs typeface="Calibri"/>
            </a:endParaRPr>
          </a:p>
          <a:p>
            <a:pPr marL="342900" indent="-342900">
              <a:buAutoNum type="arabicPeriod"/>
            </a:pPr>
            <a:r>
              <a:rPr lang="en-US" dirty="0">
                <a:latin typeface="Formata Regular" panose="02000503060000020004" pitchFamily="50" charset="0"/>
              </a:rPr>
              <a:t>FAM tour/Site inspection </a:t>
            </a:r>
            <a:endParaRPr lang="en-US" dirty="0">
              <a:latin typeface="Formata Regular" panose="02000503060000020004" pitchFamily="50" charset="0"/>
              <a:ea typeface="Calibri"/>
              <a:cs typeface="Calibri"/>
            </a:endParaRPr>
          </a:p>
          <a:p>
            <a:pPr marL="342900" indent="-342900">
              <a:buAutoNum type="arabicPeriod"/>
            </a:pPr>
            <a:r>
              <a:rPr lang="en-US" dirty="0">
                <a:latin typeface="Formata Regular" panose="02000503060000020004" pitchFamily="50" charset="0"/>
                <a:ea typeface="Calibri"/>
                <a:cs typeface="Calibri"/>
              </a:rPr>
              <a:t>Service Description</a:t>
            </a:r>
          </a:p>
          <a:p>
            <a:pPr marL="342900" indent="-342900">
              <a:buAutoNum type="arabicPeriod"/>
            </a:pPr>
            <a:r>
              <a:rPr lang="en-US" dirty="0">
                <a:latin typeface="Formata Regular" panose="02000503060000020004" pitchFamily="50" charset="0"/>
              </a:rPr>
              <a:t>Images</a:t>
            </a:r>
            <a:endParaRPr lang="en-US" dirty="0">
              <a:latin typeface="Formata Regular" panose="02000503060000020004" pitchFamily="50" charset="0"/>
              <a:ea typeface="Calibri"/>
              <a:cs typeface="Calibri"/>
            </a:endParaRPr>
          </a:p>
          <a:p>
            <a:pPr marL="457200" lvl="1" indent="0">
              <a:buNone/>
            </a:pPr>
            <a:endParaRPr lang="en-US" sz="1400" dirty="0">
              <a:latin typeface="Formata Regular" panose="02000503060000020004" pitchFamily="50" charset="0"/>
              <a:cs typeface="Calibri"/>
            </a:endParaRPr>
          </a:p>
          <a:p>
            <a:pPr lvl="1"/>
            <a:endParaRPr lang="en-US" sz="1400" dirty="0">
              <a:latin typeface="Formata Regular" panose="02000503060000020004" pitchFamily="50" charset="0"/>
              <a:cs typeface="Calibri"/>
            </a:endParaRPr>
          </a:p>
        </p:txBody>
      </p:sp>
    </p:spTree>
    <p:extLst>
      <p:ext uri="{BB962C8B-B14F-4D97-AF65-F5344CB8AC3E}">
        <p14:creationId xmlns:p14="http://schemas.microsoft.com/office/powerpoint/2010/main" val="2129954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indoor, person&#10;&#10;Description automatically generated">
            <a:extLst>
              <a:ext uri="{FF2B5EF4-FFF2-40B4-BE49-F238E27FC236}">
                <a16:creationId xmlns:a16="http://schemas.microsoft.com/office/drawing/2014/main" id="{765B5327-45F1-5816-A524-7634505A40F8}"/>
              </a:ext>
            </a:extLst>
          </p:cNvPr>
          <p:cNvPicPr>
            <a:picLocks noChangeAspect="1"/>
          </p:cNvPicPr>
          <p:nvPr/>
        </p:nvPicPr>
        <p:blipFill rotWithShape="1">
          <a:blip r:embed="rId3"/>
          <a:srcRect l="1997" t="9091" r="21302"/>
          <a:stretch/>
        </p:blipFill>
        <p:spPr>
          <a:xfrm>
            <a:off x="3523488" y="10"/>
            <a:ext cx="8668512" cy="6857990"/>
          </a:xfrm>
          <a:prstGeom prst="rect">
            <a:avLst/>
          </a:prstGeom>
        </p:spPr>
      </p:pic>
      <p:sp>
        <p:nvSpPr>
          <p:cNvPr id="19" name="Rectangle 1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E96C7B-6A0C-EFBF-7038-35D68EF553CF}"/>
              </a:ext>
            </a:extLst>
          </p:cNvPr>
          <p:cNvSpPr>
            <a:spLocks noGrp="1"/>
          </p:cNvSpPr>
          <p:nvPr>
            <p:ph type="title"/>
          </p:nvPr>
        </p:nvSpPr>
        <p:spPr>
          <a:xfrm>
            <a:off x="356784" y="660763"/>
            <a:ext cx="3783375" cy="3090967"/>
          </a:xfrm>
        </p:spPr>
        <p:txBody>
          <a:bodyPr anchor="b">
            <a:noAutofit/>
          </a:bodyPr>
          <a:lstStyle/>
          <a:p>
            <a:r>
              <a:rPr lang="en-US" dirty="0">
                <a:latin typeface="Formata Regular" panose="02000503060000020004" pitchFamily="50" charset="0"/>
              </a:rPr>
              <a:t>How do you attract this market to your property?</a:t>
            </a:r>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A65A36-1239-85D8-4FDB-1079AA1E8E5F}"/>
              </a:ext>
            </a:extLst>
          </p:cNvPr>
          <p:cNvSpPr>
            <a:spLocks noGrp="1"/>
          </p:cNvSpPr>
          <p:nvPr>
            <p:ph idx="1"/>
          </p:nvPr>
        </p:nvSpPr>
        <p:spPr>
          <a:xfrm>
            <a:off x="371094" y="2718054"/>
            <a:ext cx="3438906" cy="3207258"/>
          </a:xfrm>
        </p:spPr>
        <p:txBody>
          <a:bodyPr anchor="t">
            <a:normAutofit/>
          </a:bodyPr>
          <a:lstStyle/>
          <a:p>
            <a:endParaRPr lang="en-US" sz="1300" dirty="0">
              <a:ea typeface="Calibri"/>
              <a:cs typeface="Calibri"/>
            </a:endParaRPr>
          </a:p>
          <a:p>
            <a:endParaRPr lang="en-US" sz="1300"/>
          </a:p>
        </p:txBody>
      </p:sp>
      <p:pic>
        <p:nvPicPr>
          <p:cNvPr id="5" name="Picture 5" descr="Logo&#10;&#10;Description automatically generated">
            <a:extLst>
              <a:ext uri="{FF2B5EF4-FFF2-40B4-BE49-F238E27FC236}">
                <a16:creationId xmlns:a16="http://schemas.microsoft.com/office/drawing/2014/main" id="{F76E7C13-C133-257D-F27C-014AB8A08CFB}"/>
              </a:ext>
            </a:extLst>
          </p:cNvPr>
          <p:cNvPicPr>
            <a:picLocks noChangeAspect="1"/>
          </p:cNvPicPr>
          <p:nvPr/>
        </p:nvPicPr>
        <p:blipFill rotWithShape="1">
          <a:blip r:embed="rId4"/>
          <a:srcRect t="-221" r="-2618" b="-224"/>
          <a:stretch/>
        </p:blipFill>
        <p:spPr>
          <a:xfrm>
            <a:off x="371094" y="5578470"/>
            <a:ext cx="1024961" cy="941497"/>
          </a:xfrm>
          <a:prstGeom prst="rect">
            <a:avLst/>
          </a:prstGeom>
        </p:spPr>
      </p:pic>
    </p:spTree>
    <p:extLst>
      <p:ext uri="{BB962C8B-B14F-4D97-AF65-F5344CB8AC3E}">
        <p14:creationId xmlns:p14="http://schemas.microsoft.com/office/powerpoint/2010/main" val="3427565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52683CC9-3AA2-4DDC-66F2-903D7E872511}"/>
              </a:ext>
            </a:extLst>
          </p:cNvPr>
          <p:cNvGraphicFramePr>
            <a:graphicFrameLocks noGrp="1"/>
          </p:cNvGraphicFramePr>
          <p:nvPr>
            <p:ph idx="1"/>
            <p:extLst>
              <p:ext uri="{D42A27DB-BD31-4B8C-83A1-F6EECF244321}">
                <p14:modId xmlns:p14="http://schemas.microsoft.com/office/powerpoint/2010/main" val="926765763"/>
              </p:ext>
            </p:extLst>
          </p:nvPr>
        </p:nvGraphicFramePr>
        <p:xfrm>
          <a:off x="1033130" y="180790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E6FC0E7F-2827-7F3D-3F89-FA2F35A12102}"/>
              </a:ext>
            </a:extLst>
          </p:cNvPr>
          <p:cNvSpPr>
            <a:spLocks noGrp="1"/>
          </p:cNvSpPr>
          <p:nvPr>
            <p:ph type="title"/>
          </p:nvPr>
        </p:nvSpPr>
        <p:spPr/>
        <p:txBody>
          <a:bodyPr/>
          <a:lstStyle/>
          <a:p>
            <a:r>
              <a:rPr lang="en-US" b="1" dirty="0">
                <a:latin typeface="Formata Regular" panose="02000503060000020004" pitchFamily="50" charset="0"/>
              </a:rPr>
              <a:t>Sales 101</a:t>
            </a:r>
          </a:p>
        </p:txBody>
      </p:sp>
      <p:pic>
        <p:nvPicPr>
          <p:cNvPr id="57" name="Picture 5" descr="Logo&#10;&#10;Description automatically generated">
            <a:extLst>
              <a:ext uri="{FF2B5EF4-FFF2-40B4-BE49-F238E27FC236}">
                <a16:creationId xmlns:a16="http://schemas.microsoft.com/office/drawing/2014/main" id="{6A9BD6B8-3723-CF7B-700D-A3D37FD70FCC}"/>
              </a:ext>
            </a:extLst>
          </p:cNvPr>
          <p:cNvPicPr>
            <a:picLocks noChangeAspect="1"/>
          </p:cNvPicPr>
          <p:nvPr/>
        </p:nvPicPr>
        <p:blipFill rotWithShape="1">
          <a:blip r:embed="rId8"/>
          <a:srcRect t="-221" r="-2618" b="-224"/>
          <a:stretch/>
        </p:blipFill>
        <p:spPr>
          <a:xfrm>
            <a:off x="10646389" y="5551378"/>
            <a:ext cx="1024961" cy="941497"/>
          </a:xfrm>
          <a:prstGeom prst="rect">
            <a:avLst/>
          </a:prstGeom>
        </p:spPr>
      </p:pic>
    </p:spTree>
    <p:extLst>
      <p:ext uri="{BB962C8B-B14F-4D97-AF65-F5344CB8AC3E}">
        <p14:creationId xmlns:p14="http://schemas.microsoft.com/office/powerpoint/2010/main" val="3971810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B0B1B00-5273-DC84-05CF-AA5E5D4CCC01}"/>
              </a:ext>
            </a:extLst>
          </p:cNvPr>
          <p:cNvSpPr>
            <a:spLocks noGrp="1"/>
          </p:cNvSpPr>
          <p:nvPr>
            <p:ph type="title"/>
          </p:nvPr>
        </p:nvSpPr>
        <p:spPr>
          <a:xfrm>
            <a:off x="733427" y="609599"/>
            <a:ext cx="3686174" cy="1322888"/>
          </a:xfrm>
        </p:spPr>
        <p:txBody>
          <a:bodyPr>
            <a:normAutofit fontScale="90000"/>
          </a:bodyPr>
          <a:lstStyle/>
          <a:p>
            <a:r>
              <a:rPr lang="en-US" b="1" dirty="0">
                <a:latin typeface="Formata Regular" panose="02000503060000020004" pitchFamily="50" charset="0"/>
              </a:rPr>
              <a:t>What are Profile Sheets?</a:t>
            </a:r>
          </a:p>
        </p:txBody>
      </p:sp>
      <p:sp>
        <p:nvSpPr>
          <p:cNvPr id="3" name="Content Placeholder 2">
            <a:extLst>
              <a:ext uri="{FF2B5EF4-FFF2-40B4-BE49-F238E27FC236}">
                <a16:creationId xmlns:a16="http://schemas.microsoft.com/office/drawing/2014/main" id="{F2777EAD-CBD3-029A-0012-0206938385D0}"/>
              </a:ext>
            </a:extLst>
          </p:cNvPr>
          <p:cNvSpPr>
            <a:spLocks noGrp="1"/>
          </p:cNvSpPr>
          <p:nvPr>
            <p:ph idx="1"/>
          </p:nvPr>
        </p:nvSpPr>
        <p:spPr>
          <a:xfrm>
            <a:off x="733427" y="2637854"/>
            <a:ext cx="3112432" cy="2001381"/>
          </a:xfrm>
        </p:spPr>
        <p:txBody>
          <a:bodyPr vert="horz" lIns="91440" tIns="45720" rIns="91440" bIns="45720" rtlCol="0">
            <a:normAutofit/>
          </a:bodyPr>
          <a:lstStyle/>
          <a:p>
            <a:pPr marL="0" indent="0">
              <a:buNone/>
            </a:pPr>
            <a:r>
              <a:rPr lang="en-US" sz="2000" kern="2000" dirty="0">
                <a:latin typeface="Formata Regular" panose="02000503060000020004" pitchFamily="50" charset="0"/>
              </a:rPr>
              <a:t>A 1-page front and back</a:t>
            </a:r>
          </a:p>
          <a:p>
            <a:pPr marL="0" indent="0">
              <a:buNone/>
            </a:pPr>
            <a:r>
              <a:rPr lang="en-US" sz="2000" kern="2000" dirty="0">
                <a:latin typeface="Formata Regular" panose="02000503060000020004" pitchFamily="50" charset="0"/>
              </a:rPr>
              <a:t>flyer (advertising piece) </a:t>
            </a:r>
          </a:p>
          <a:p>
            <a:pPr marL="0" indent="0">
              <a:buNone/>
            </a:pPr>
            <a:r>
              <a:rPr lang="en-US" sz="2000" kern="2000" dirty="0">
                <a:latin typeface="Formata Regular" panose="02000503060000020004" pitchFamily="50" charset="0"/>
              </a:rPr>
              <a:t>that sells your property.</a:t>
            </a:r>
          </a:p>
          <a:p>
            <a:pPr marL="0" indent="0">
              <a:buNone/>
            </a:pPr>
            <a:endParaRPr lang="en-US" sz="2000" kern="2000" dirty="0">
              <a:latin typeface="Formata Regular" panose="02000503060000020004" pitchFamily="50" charset="0"/>
              <a:ea typeface="Calibri"/>
              <a:cs typeface="Calibri"/>
            </a:endParaRPr>
          </a:p>
          <a:p>
            <a:endParaRPr lang="en-US" sz="2000" kern="2000" dirty="0">
              <a:latin typeface="Formata Regular" panose="02000503060000020004" pitchFamily="50" charset="0"/>
              <a:ea typeface="Calibri"/>
              <a:cs typeface="Calibri"/>
            </a:endParaRPr>
          </a:p>
          <a:p>
            <a:endParaRPr lang="en-US" sz="2000" kern="2000" dirty="0">
              <a:latin typeface="Formata Regular" panose="02000503060000020004" pitchFamily="50" charset="0"/>
            </a:endParaRPr>
          </a:p>
        </p:txBody>
      </p:sp>
      <p:pic>
        <p:nvPicPr>
          <p:cNvPr id="6" name="Picture 5">
            <a:extLst>
              <a:ext uri="{FF2B5EF4-FFF2-40B4-BE49-F238E27FC236}">
                <a16:creationId xmlns:a16="http://schemas.microsoft.com/office/drawing/2014/main" id="{B6B91726-30BF-F002-F134-4FCEDD801358}"/>
              </a:ext>
            </a:extLst>
          </p:cNvPr>
          <p:cNvPicPr>
            <a:picLocks noChangeAspect="1"/>
          </p:cNvPicPr>
          <p:nvPr/>
        </p:nvPicPr>
        <p:blipFill>
          <a:blip r:embed="rId3"/>
          <a:stretch>
            <a:fillRect/>
          </a:stretch>
        </p:blipFill>
        <p:spPr>
          <a:xfrm>
            <a:off x="5539138" y="1597981"/>
            <a:ext cx="2828925" cy="366203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F9ED6048-14F3-DF28-5259-04F760512A61}"/>
              </a:ext>
            </a:extLst>
          </p:cNvPr>
          <p:cNvPicPr>
            <a:picLocks noChangeAspect="1"/>
          </p:cNvPicPr>
          <p:nvPr/>
        </p:nvPicPr>
        <p:blipFill>
          <a:blip r:embed="rId4"/>
          <a:stretch>
            <a:fillRect/>
          </a:stretch>
        </p:blipFill>
        <p:spPr>
          <a:xfrm>
            <a:off x="8673211" y="1597981"/>
            <a:ext cx="2828925" cy="3662038"/>
          </a:xfrm>
          <a:prstGeom prst="rect">
            <a:avLst/>
          </a:prstGeom>
          <a:ln>
            <a:noFill/>
          </a:ln>
          <a:effectLst>
            <a:outerShdw blurRad="190500" algn="tl" rotWithShape="0">
              <a:srgbClr val="000000">
                <a:alpha val="70000"/>
              </a:srgbClr>
            </a:outerShdw>
          </a:effectLst>
        </p:spPr>
      </p:pic>
      <p:pic>
        <p:nvPicPr>
          <p:cNvPr id="5" name="Picture 5" descr="Logo&#10;&#10;Description automatically generated">
            <a:extLst>
              <a:ext uri="{FF2B5EF4-FFF2-40B4-BE49-F238E27FC236}">
                <a16:creationId xmlns:a16="http://schemas.microsoft.com/office/drawing/2014/main" id="{FB0E7AF6-7BA9-36C4-121A-A17C7AB888AF}"/>
              </a:ext>
            </a:extLst>
          </p:cNvPr>
          <p:cNvPicPr>
            <a:picLocks noChangeAspect="1"/>
          </p:cNvPicPr>
          <p:nvPr/>
        </p:nvPicPr>
        <p:blipFill rotWithShape="1">
          <a:blip r:embed="rId5"/>
          <a:srcRect t="-221" r="-2618" b="-224"/>
          <a:stretch/>
        </p:blipFill>
        <p:spPr>
          <a:xfrm>
            <a:off x="10598553" y="5610617"/>
            <a:ext cx="1024961" cy="941497"/>
          </a:xfrm>
          <a:prstGeom prst="rect">
            <a:avLst/>
          </a:prstGeom>
        </p:spPr>
      </p:pic>
    </p:spTree>
    <p:extLst>
      <p:ext uri="{BB962C8B-B14F-4D97-AF65-F5344CB8AC3E}">
        <p14:creationId xmlns:p14="http://schemas.microsoft.com/office/powerpoint/2010/main" val="181833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406E1-1146-629D-2E77-8C58D02F512E}"/>
              </a:ext>
            </a:extLst>
          </p:cNvPr>
          <p:cNvSpPr>
            <a:spLocks noGrp="1"/>
          </p:cNvSpPr>
          <p:nvPr>
            <p:ph type="title"/>
          </p:nvPr>
        </p:nvSpPr>
        <p:spPr>
          <a:xfrm>
            <a:off x="572493" y="238539"/>
            <a:ext cx="11018520" cy="1434415"/>
          </a:xfrm>
        </p:spPr>
        <p:txBody>
          <a:bodyPr anchor="b">
            <a:normAutofit/>
          </a:bodyPr>
          <a:lstStyle/>
          <a:p>
            <a:r>
              <a:rPr lang="en-US" b="1" dirty="0">
                <a:latin typeface="Formata Regular" panose="02000503060000020004" pitchFamily="50" charset="0"/>
              </a:rPr>
              <a:t>Marketing 101</a:t>
            </a:r>
          </a:p>
        </p:txBody>
      </p:sp>
      <p:sp>
        <p:nvSpPr>
          <p:cNvPr id="3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26A919-C930-48D5-F1D1-CEF8DAB1919A}"/>
              </a:ext>
            </a:extLst>
          </p:cNvPr>
          <p:cNvSpPr>
            <a:spLocks noGrp="1"/>
          </p:cNvSpPr>
          <p:nvPr>
            <p:ph idx="1"/>
          </p:nvPr>
        </p:nvSpPr>
        <p:spPr>
          <a:xfrm>
            <a:off x="572493" y="2071316"/>
            <a:ext cx="6713552" cy="4119172"/>
          </a:xfrm>
        </p:spPr>
        <p:txBody>
          <a:bodyPr anchor="t">
            <a:normAutofit/>
          </a:bodyPr>
          <a:lstStyle/>
          <a:p>
            <a:pPr marL="0" indent="0">
              <a:buNone/>
            </a:pPr>
            <a:r>
              <a:rPr lang="en-US" sz="2200" dirty="0">
                <a:latin typeface="Formata Regular" panose="02000503060000020004" pitchFamily="50" charset="0"/>
              </a:rPr>
              <a:t>Targeted Marketing</a:t>
            </a:r>
          </a:p>
          <a:p>
            <a:pPr lvl="1"/>
            <a:r>
              <a:rPr lang="en-US" sz="2200" dirty="0">
                <a:latin typeface="Formata Regular" panose="02000503060000020004" pitchFamily="50" charset="0"/>
              </a:rPr>
              <a:t>Emails</a:t>
            </a:r>
          </a:p>
          <a:p>
            <a:pPr lvl="1"/>
            <a:r>
              <a:rPr lang="en-US" sz="2200" dirty="0">
                <a:latin typeface="Formata Regular" panose="02000503060000020004" pitchFamily="50" charset="0"/>
              </a:rPr>
              <a:t>Advertising</a:t>
            </a:r>
          </a:p>
          <a:p>
            <a:pPr lvl="1"/>
            <a:r>
              <a:rPr lang="en-US" sz="2200" dirty="0">
                <a:latin typeface="Formata Regular" panose="02000503060000020004" pitchFamily="50" charset="0"/>
              </a:rPr>
              <a:t>Social Media</a:t>
            </a:r>
          </a:p>
          <a:p>
            <a:pPr lvl="1"/>
            <a:r>
              <a:rPr lang="en-US" sz="2200" dirty="0">
                <a:latin typeface="Formata Regular" panose="02000503060000020004" pitchFamily="50" charset="0"/>
              </a:rPr>
              <a:t>FAM Tours</a:t>
            </a:r>
          </a:p>
          <a:p>
            <a:pPr lvl="1"/>
            <a:r>
              <a:rPr lang="en-US" sz="2200" dirty="0">
                <a:latin typeface="Formata Regular" panose="02000503060000020004" pitchFamily="50" charset="0"/>
              </a:rPr>
              <a:t>Sales Calls</a:t>
            </a:r>
          </a:p>
          <a:p>
            <a:pPr lvl="1"/>
            <a:r>
              <a:rPr lang="en-US" sz="2200" dirty="0">
                <a:latin typeface="Formata Regular" panose="02000503060000020004" pitchFamily="50" charset="0"/>
              </a:rPr>
              <a:t>Newsletters</a:t>
            </a:r>
          </a:p>
          <a:p>
            <a:pPr lvl="1"/>
            <a:r>
              <a:rPr lang="en-US" sz="2200" dirty="0">
                <a:latin typeface="Formata Regular" panose="02000503060000020004" pitchFamily="50" charset="0"/>
              </a:rPr>
              <a:t>Join Associations</a:t>
            </a:r>
          </a:p>
          <a:p>
            <a:pPr lvl="1"/>
            <a:r>
              <a:rPr lang="en-US" sz="2200" dirty="0">
                <a:latin typeface="Formata Regular" panose="02000503060000020004" pitchFamily="50" charset="0"/>
              </a:rPr>
              <a:t>Attend Marketplaces</a:t>
            </a:r>
          </a:p>
          <a:p>
            <a:pPr lvl="1"/>
            <a:r>
              <a:rPr lang="en-US" sz="2200" dirty="0">
                <a:latin typeface="Formata Regular" panose="02000503060000020004" pitchFamily="50" charset="0"/>
              </a:rPr>
              <a:t>Attend Industry Events</a:t>
            </a:r>
          </a:p>
          <a:p>
            <a:pPr marL="457200" lvl="1" indent="0">
              <a:buNone/>
            </a:pPr>
            <a:endParaRPr lang="en-US" sz="2200" dirty="0">
              <a:latin typeface="Formata Regular" panose="02000503060000020004" pitchFamily="50" charset="0"/>
            </a:endParaRPr>
          </a:p>
        </p:txBody>
      </p:sp>
      <p:pic>
        <p:nvPicPr>
          <p:cNvPr id="5" name="Picture 5" descr="Diagram, text, whiteboard&#10;&#10;Description automatically generated">
            <a:extLst>
              <a:ext uri="{FF2B5EF4-FFF2-40B4-BE49-F238E27FC236}">
                <a16:creationId xmlns:a16="http://schemas.microsoft.com/office/drawing/2014/main" id="{826C8CBF-AD80-AEF6-D5F0-3F672DA4FB3E}"/>
              </a:ext>
            </a:extLst>
          </p:cNvPr>
          <p:cNvPicPr>
            <a:picLocks noChangeAspect="1"/>
          </p:cNvPicPr>
          <p:nvPr/>
        </p:nvPicPr>
        <p:blipFill rotWithShape="1">
          <a:blip r:embed="rId3"/>
          <a:srcRect l="1917" r="1875" b="-3"/>
          <a:stretch/>
        </p:blipFill>
        <p:spPr>
          <a:xfrm>
            <a:off x="7300345" y="1718663"/>
            <a:ext cx="4305004" cy="4471825"/>
          </a:xfrm>
          <a:prstGeom prst="rect">
            <a:avLst/>
          </a:prstGeom>
        </p:spPr>
      </p:pic>
      <p:pic>
        <p:nvPicPr>
          <p:cNvPr id="4" name="Picture 5" descr="Logo&#10;&#10;Description automatically generated">
            <a:extLst>
              <a:ext uri="{FF2B5EF4-FFF2-40B4-BE49-F238E27FC236}">
                <a16:creationId xmlns:a16="http://schemas.microsoft.com/office/drawing/2014/main" id="{7A58D95D-71C2-BA0E-88C5-958283EB1AE3}"/>
              </a:ext>
            </a:extLst>
          </p:cNvPr>
          <p:cNvPicPr>
            <a:picLocks noChangeAspect="1"/>
          </p:cNvPicPr>
          <p:nvPr/>
        </p:nvPicPr>
        <p:blipFill rotWithShape="1">
          <a:blip r:embed="rId4"/>
          <a:srcRect t="-221" r="-2618" b="-224"/>
          <a:stretch/>
        </p:blipFill>
        <p:spPr>
          <a:xfrm>
            <a:off x="5571628" y="5587871"/>
            <a:ext cx="1024961" cy="941497"/>
          </a:xfrm>
          <a:prstGeom prst="rect">
            <a:avLst/>
          </a:prstGeom>
        </p:spPr>
      </p:pic>
    </p:spTree>
    <p:extLst>
      <p:ext uri="{BB962C8B-B14F-4D97-AF65-F5344CB8AC3E}">
        <p14:creationId xmlns:p14="http://schemas.microsoft.com/office/powerpoint/2010/main" val="274636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B24C7E-2D5E-4C4E-9CD5-D61F243C9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9072643-A0EC-42FB-B66A-24C0E6FFDC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 y="1846371"/>
            <a:ext cx="12048829" cy="3165257"/>
            <a:chOff x="143163" y="5763486"/>
            <a:chExt cx="12048829"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45065" y="5763486"/>
              <a:ext cx="11546927"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FB1B595-4E0E-4913-822E-EB9B401637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434108" y="5763486"/>
              <a:ext cx="1" cy="739555"/>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3C48EA58-53D6-4E4A-9BDB-087D34617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752" y="389517"/>
            <a:ext cx="6686629" cy="60586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BFB0B-7D5D-EFAD-83D2-1CEDACB1BF6F}"/>
              </a:ext>
            </a:extLst>
          </p:cNvPr>
          <p:cNvSpPr>
            <a:spLocks noGrp="1"/>
          </p:cNvSpPr>
          <p:nvPr>
            <p:ph type="ctrTitle"/>
          </p:nvPr>
        </p:nvSpPr>
        <p:spPr>
          <a:xfrm>
            <a:off x="6598154" y="529610"/>
            <a:ext cx="5668954" cy="1815109"/>
          </a:xfrm>
        </p:spPr>
        <p:txBody>
          <a:bodyPr anchor="ctr">
            <a:normAutofit/>
          </a:bodyPr>
          <a:lstStyle/>
          <a:p>
            <a:r>
              <a:rPr lang="en-US" sz="4400" b="1" dirty="0">
                <a:latin typeface="Formata Regular" panose="02000503060000020004" pitchFamily="50" charset="0"/>
              </a:rPr>
              <a:t>What is OMCA?</a:t>
            </a:r>
          </a:p>
        </p:txBody>
      </p:sp>
      <p:sp>
        <p:nvSpPr>
          <p:cNvPr id="3" name="Subtitle 2">
            <a:extLst>
              <a:ext uri="{FF2B5EF4-FFF2-40B4-BE49-F238E27FC236}">
                <a16:creationId xmlns:a16="http://schemas.microsoft.com/office/drawing/2014/main" id="{E70DF7E9-9815-DCBC-0F8C-EEE6C180332E}"/>
              </a:ext>
            </a:extLst>
          </p:cNvPr>
          <p:cNvSpPr>
            <a:spLocks noGrp="1"/>
          </p:cNvSpPr>
          <p:nvPr>
            <p:ph type="subTitle" idx="1"/>
          </p:nvPr>
        </p:nvSpPr>
        <p:spPr>
          <a:xfrm>
            <a:off x="7526275" y="2000250"/>
            <a:ext cx="3940662" cy="2857500"/>
          </a:xfrm>
        </p:spPr>
        <p:txBody>
          <a:bodyPr anchor="ctr">
            <a:normAutofit fontScale="25000" lnSpcReduction="20000"/>
          </a:bodyPr>
          <a:lstStyle/>
          <a:p>
            <a:pPr algn="l">
              <a:lnSpc>
                <a:spcPct val="120000"/>
              </a:lnSpc>
            </a:pPr>
            <a:r>
              <a:rPr lang="en-US" sz="6800" kern="2200" spc="100" dirty="0">
                <a:latin typeface="Formata Regular" panose="02000503060000020004" pitchFamily="50" charset="0"/>
              </a:rPr>
              <a:t>We are a not-for-profit membership-based organization that is not funded by the government. Our mandate is to enhance the growth and viability of our group tourism members’ organizations and the safety and quality of industry services through education, awareness and advocacy.</a:t>
            </a:r>
          </a:p>
          <a:p>
            <a:pPr algn="l">
              <a:lnSpc>
                <a:spcPct val="120000"/>
              </a:lnSpc>
            </a:pPr>
            <a:endParaRPr lang="en-US" sz="2200" kern="2200" spc="100" dirty="0">
              <a:latin typeface="Formata Regular" panose="02000503060000020004" pitchFamily="50" charset="0"/>
            </a:endParaRPr>
          </a:p>
        </p:txBody>
      </p:sp>
      <p:pic>
        <p:nvPicPr>
          <p:cNvPr id="4" name="Picture 3" descr="A picture containing graphics, graphic design, poster, font&#10;&#10;Description automatically generated">
            <a:extLst>
              <a:ext uri="{FF2B5EF4-FFF2-40B4-BE49-F238E27FC236}">
                <a16:creationId xmlns:a16="http://schemas.microsoft.com/office/drawing/2014/main" id="{1294762F-5536-8520-9FA5-66E908040D02}"/>
              </a:ext>
            </a:extLst>
          </p:cNvPr>
          <p:cNvPicPr>
            <a:picLocks noChangeAspect="1"/>
          </p:cNvPicPr>
          <p:nvPr/>
        </p:nvPicPr>
        <p:blipFill rotWithShape="1">
          <a:blip r:embed="rId2"/>
          <a:srcRect l="-7390" t="-835" r="-2359" b="-5342"/>
          <a:stretch/>
        </p:blipFill>
        <p:spPr>
          <a:xfrm>
            <a:off x="1500113" y="1357317"/>
            <a:ext cx="4486762" cy="409492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75631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E37AC-9CC9-03E9-5809-AFD7F21408EF}"/>
              </a:ext>
            </a:extLst>
          </p:cNvPr>
          <p:cNvSpPr>
            <a:spLocks noGrp="1"/>
          </p:cNvSpPr>
          <p:nvPr>
            <p:ph type="title"/>
          </p:nvPr>
        </p:nvSpPr>
        <p:spPr/>
        <p:txBody>
          <a:bodyPr>
            <a:normAutofit fontScale="90000"/>
          </a:bodyPr>
          <a:lstStyle/>
          <a:p>
            <a:pPr algn="ctr"/>
            <a:r>
              <a:rPr lang="en-US" b="1" dirty="0">
                <a:latin typeface="Formata Regular" panose="02000503060000020004" pitchFamily="50" charset="0"/>
              </a:rPr>
              <a:t>What is a FAM tour? </a:t>
            </a:r>
            <a:br>
              <a:rPr lang="en-US" dirty="0"/>
            </a:br>
            <a:r>
              <a:rPr lang="en-US" sz="2800" dirty="0">
                <a:latin typeface="Formata Regular" panose="02000503060000020004" pitchFamily="50" charset="0"/>
              </a:rPr>
              <a:t>The best way to sell your product is for the client to experience it.</a:t>
            </a:r>
          </a:p>
        </p:txBody>
      </p:sp>
      <p:graphicFrame>
        <p:nvGraphicFramePr>
          <p:cNvPr id="5" name="Content Placeholder 2">
            <a:extLst>
              <a:ext uri="{FF2B5EF4-FFF2-40B4-BE49-F238E27FC236}">
                <a16:creationId xmlns:a16="http://schemas.microsoft.com/office/drawing/2014/main" id="{EDFE54F3-C3AD-9CC2-5FC6-38E794BC01FB}"/>
              </a:ext>
            </a:extLst>
          </p:cNvPr>
          <p:cNvGraphicFramePr>
            <a:graphicFrameLocks noGrp="1"/>
          </p:cNvGraphicFramePr>
          <p:nvPr>
            <p:ph idx="1"/>
            <p:extLst>
              <p:ext uri="{D42A27DB-BD31-4B8C-83A1-F6EECF244321}">
                <p14:modId xmlns:p14="http://schemas.microsoft.com/office/powerpoint/2010/main" val="6260069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5" descr="Logo&#10;&#10;Description automatically generated">
            <a:extLst>
              <a:ext uri="{FF2B5EF4-FFF2-40B4-BE49-F238E27FC236}">
                <a16:creationId xmlns:a16="http://schemas.microsoft.com/office/drawing/2014/main" id="{0F5E2141-7CA5-CBA3-A99E-7FB9F8C929BA}"/>
              </a:ext>
            </a:extLst>
          </p:cNvPr>
          <p:cNvPicPr>
            <a:picLocks noChangeAspect="1"/>
          </p:cNvPicPr>
          <p:nvPr/>
        </p:nvPicPr>
        <p:blipFill rotWithShape="1">
          <a:blip r:embed="rId8"/>
          <a:srcRect t="-221" r="-2618" b="-224"/>
          <a:stretch/>
        </p:blipFill>
        <p:spPr>
          <a:xfrm>
            <a:off x="10841319" y="86409"/>
            <a:ext cx="1024961" cy="941497"/>
          </a:xfrm>
          <a:prstGeom prst="rect">
            <a:avLst/>
          </a:prstGeom>
        </p:spPr>
      </p:pic>
    </p:spTree>
    <p:extLst>
      <p:ext uri="{BB962C8B-B14F-4D97-AF65-F5344CB8AC3E}">
        <p14:creationId xmlns:p14="http://schemas.microsoft.com/office/powerpoint/2010/main" val="4168582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D5EDBE03-4722-3E52-39AE-C127261C886D}"/>
              </a:ext>
            </a:extLst>
          </p:cNvPr>
          <p:cNvSpPr>
            <a:spLocks noGrp="1"/>
          </p:cNvSpPr>
          <p:nvPr>
            <p:ph type="title"/>
          </p:nvPr>
        </p:nvSpPr>
        <p:spPr>
          <a:xfrm rot="16200000">
            <a:off x="-1325880" y="1947672"/>
            <a:ext cx="5961888" cy="2788920"/>
          </a:xfrm>
        </p:spPr>
        <p:txBody>
          <a:bodyPr anchor="ctr">
            <a:normAutofit/>
          </a:bodyPr>
          <a:lstStyle/>
          <a:p>
            <a:r>
              <a:rPr lang="en-US" sz="4800" dirty="0">
                <a:solidFill>
                  <a:schemeClr val="bg1"/>
                </a:solidFill>
                <a:latin typeface="Formata Regular" panose="02000503060000020004" pitchFamily="50" charset="0"/>
              </a:rPr>
              <a:t>How do I network?</a:t>
            </a:r>
          </a:p>
        </p:txBody>
      </p:sp>
      <p:graphicFrame>
        <p:nvGraphicFramePr>
          <p:cNvPr id="5" name="Content Placeholder 2">
            <a:extLst>
              <a:ext uri="{FF2B5EF4-FFF2-40B4-BE49-F238E27FC236}">
                <a16:creationId xmlns:a16="http://schemas.microsoft.com/office/drawing/2014/main" id="{C14695E3-BBA7-CC60-2294-D1091DA2FB18}"/>
              </a:ext>
            </a:extLst>
          </p:cNvPr>
          <p:cNvGraphicFramePr>
            <a:graphicFrameLocks noGrp="1"/>
          </p:cNvGraphicFramePr>
          <p:nvPr>
            <p:ph idx="1"/>
            <p:extLst>
              <p:ext uri="{D42A27DB-BD31-4B8C-83A1-F6EECF244321}">
                <p14:modId xmlns:p14="http://schemas.microsoft.com/office/powerpoint/2010/main" val="413876395"/>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5483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4AFAA-D215-A542-1030-ABE0A7D8410A}"/>
              </a:ext>
            </a:extLst>
          </p:cNvPr>
          <p:cNvSpPr>
            <a:spLocks noGrp="1"/>
          </p:cNvSpPr>
          <p:nvPr>
            <p:ph type="title"/>
          </p:nvPr>
        </p:nvSpPr>
        <p:spPr>
          <a:xfrm>
            <a:off x="473300" y="635069"/>
            <a:ext cx="5023008" cy="1139139"/>
          </a:xfrm>
        </p:spPr>
        <p:txBody>
          <a:bodyPr>
            <a:noAutofit/>
          </a:bodyPr>
          <a:lstStyle/>
          <a:p>
            <a:r>
              <a:rPr lang="en-US" b="1" dirty="0">
                <a:latin typeface="Formata Regular"/>
              </a:rPr>
              <a:t>What is the OMCA Marketplace?</a:t>
            </a:r>
          </a:p>
        </p:txBody>
      </p:sp>
      <p:sp>
        <p:nvSpPr>
          <p:cNvPr id="1037" name="Oval 1036">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No photo description available.">
            <a:extLst>
              <a:ext uri="{FF2B5EF4-FFF2-40B4-BE49-F238E27FC236}">
                <a16:creationId xmlns:a16="http://schemas.microsoft.com/office/drawing/2014/main" id="{541E17F4-6359-2A75-4553-8833A14356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747" b="-5"/>
          <a:stretch/>
        </p:blipFill>
        <p:spPr bwMode="auto">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sp>
        <p:nvSpPr>
          <p:cNvPr id="1039" name="Freeform: Shape 1038">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626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1" name="Oval 1040">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D16A4D42-37DF-4CEF-1AE1-8C21C8669C39}"/>
              </a:ext>
            </a:extLst>
          </p:cNvPr>
          <p:cNvPicPr>
            <a:picLocks noChangeAspect="1"/>
          </p:cNvPicPr>
          <p:nvPr/>
        </p:nvPicPr>
        <p:blipFill rotWithShape="1">
          <a:blip r:embed="rId3"/>
          <a:srcRect/>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026" name="Picture 2" descr="No photo description available.">
            <a:extLst>
              <a:ext uri="{FF2B5EF4-FFF2-40B4-BE49-F238E27FC236}">
                <a16:creationId xmlns:a16="http://schemas.microsoft.com/office/drawing/2014/main" id="{B828E17E-98EE-EC69-7772-C090D88D7B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06" r="15616" b="2"/>
          <a:stretch/>
        </p:blipFill>
        <p:spPr bwMode="auto">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1043" name="Freeform: Shape 1042">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No photo description available.">
            <a:extLst>
              <a:ext uri="{FF2B5EF4-FFF2-40B4-BE49-F238E27FC236}">
                <a16:creationId xmlns:a16="http://schemas.microsoft.com/office/drawing/2014/main" id="{6297D418-C3FF-F8DD-A30B-38D05EA0B0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09" r="5" b="5"/>
          <a:stretch/>
        </p:blipFill>
        <p:spPr bwMode="auto">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Lst>
        </p:spPr>
      </p:pic>
      <p:sp>
        <p:nvSpPr>
          <p:cNvPr id="1045" name="Freeform: Shape 1044">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32" name="Picture 8" descr="No photo description available.">
            <a:extLst>
              <a:ext uri="{FF2B5EF4-FFF2-40B4-BE49-F238E27FC236}">
                <a16:creationId xmlns:a16="http://schemas.microsoft.com/office/drawing/2014/main" id="{285A6B98-8789-EF51-4C73-CB17634D48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457" r="21960" b="4"/>
          <a:stretch/>
        </p:blipFill>
        <p:spPr bwMode="auto">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6" name="Content Placeholder 2">
            <a:extLst>
              <a:ext uri="{FF2B5EF4-FFF2-40B4-BE49-F238E27FC236}">
                <a16:creationId xmlns:a16="http://schemas.microsoft.com/office/drawing/2014/main" id="{517CDB91-54F9-4D9C-26E1-0BE46358E796}"/>
              </a:ext>
            </a:extLst>
          </p:cNvPr>
          <p:cNvGraphicFramePr>
            <a:graphicFrameLocks noGrp="1"/>
          </p:cNvGraphicFramePr>
          <p:nvPr>
            <p:ph idx="1"/>
            <p:extLst>
              <p:ext uri="{D42A27DB-BD31-4B8C-83A1-F6EECF244321}">
                <p14:modId xmlns:p14="http://schemas.microsoft.com/office/powerpoint/2010/main" val="1745854607"/>
              </p:ext>
            </p:extLst>
          </p:nvPr>
        </p:nvGraphicFramePr>
        <p:xfrm>
          <a:off x="508341" y="1905920"/>
          <a:ext cx="4986716" cy="26981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79463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80DAB2-740F-7E53-6B2B-526E75322A87}"/>
              </a:ext>
            </a:extLst>
          </p:cNvPr>
          <p:cNvSpPr>
            <a:spLocks noGrp="1"/>
          </p:cNvSpPr>
          <p:nvPr>
            <p:ph type="title"/>
          </p:nvPr>
        </p:nvSpPr>
        <p:spPr>
          <a:xfrm>
            <a:off x="838200" y="365125"/>
            <a:ext cx="10515600" cy="1325563"/>
          </a:xfrm>
        </p:spPr>
        <p:txBody>
          <a:bodyPr>
            <a:normAutofit fontScale="90000"/>
          </a:bodyPr>
          <a:lstStyle/>
          <a:p>
            <a:r>
              <a:rPr lang="en-US" sz="5400" dirty="0">
                <a:latin typeface="Formata Regular" panose="02000503060000020004" pitchFamily="50" charset="0"/>
              </a:rPr>
              <a:t>How do you budget for this market?</a:t>
            </a:r>
          </a:p>
        </p:txBody>
      </p:sp>
      <p:sp>
        <p:nvSpPr>
          <p:cNvPr id="14"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2">
            <a:extLst>
              <a:ext uri="{FF2B5EF4-FFF2-40B4-BE49-F238E27FC236}">
                <a16:creationId xmlns:a16="http://schemas.microsoft.com/office/drawing/2014/main" id="{80C6CE16-B1D1-6669-0D42-A99ED3866F59}"/>
              </a:ext>
            </a:extLst>
          </p:cNvPr>
          <p:cNvGraphicFramePr>
            <a:graphicFrameLocks noGrp="1"/>
          </p:cNvGraphicFramePr>
          <p:nvPr>
            <p:ph idx="1"/>
            <p:extLst>
              <p:ext uri="{D42A27DB-BD31-4B8C-83A1-F6EECF244321}">
                <p14:modId xmlns:p14="http://schemas.microsoft.com/office/powerpoint/2010/main" val="2202414941"/>
              </p:ext>
            </p:extLst>
          </p:nvPr>
        </p:nvGraphicFramePr>
        <p:xfrm>
          <a:off x="909084" y="260022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1593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26B82-3B45-197A-C270-A2D598840F91}"/>
              </a:ext>
            </a:extLst>
          </p:cNvPr>
          <p:cNvSpPr>
            <a:spLocks noGrp="1"/>
          </p:cNvSpPr>
          <p:nvPr>
            <p:ph type="title"/>
          </p:nvPr>
        </p:nvSpPr>
        <p:spPr>
          <a:xfrm>
            <a:off x="635000" y="640823"/>
            <a:ext cx="3418659" cy="5583148"/>
          </a:xfrm>
        </p:spPr>
        <p:txBody>
          <a:bodyPr anchor="ctr">
            <a:normAutofit/>
          </a:bodyPr>
          <a:lstStyle/>
          <a:p>
            <a:r>
              <a:rPr lang="en-US" sz="4800" dirty="0">
                <a:latin typeface="Formata Regular" panose="02000503060000020004" pitchFamily="50" charset="0"/>
              </a:rPr>
              <a:t>How do you train your staff on the importance of this market?</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75B4DF4-1C5D-98BF-06AE-5C00DB8A8BA4}"/>
              </a:ext>
            </a:extLst>
          </p:cNvPr>
          <p:cNvSpPr txBox="1"/>
          <p:nvPr/>
        </p:nvSpPr>
        <p:spPr>
          <a:xfrm>
            <a:off x="4800418" y="1059916"/>
            <a:ext cx="6370043" cy="2862322"/>
          </a:xfrm>
          <a:prstGeom prst="rect">
            <a:avLst/>
          </a:prstGeom>
          <a:noFill/>
        </p:spPr>
        <p:txBody>
          <a:bodyPr wrap="square" lIns="91440" tIns="45720" rIns="91440" bIns="45720" rtlCol="0" anchor="t">
            <a:spAutoFit/>
          </a:bodyPr>
          <a:lstStyle/>
          <a:p>
            <a:pPr lvl="0"/>
            <a:r>
              <a:rPr lang="en-US" sz="3000" kern="1600" spc="100" dirty="0">
                <a:latin typeface="Formata Regular" panose="02000503060000020004" pitchFamily="50" charset="0"/>
              </a:rPr>
              <a:t>Use this presentation to train your staff, it will live on the </a:t>
            </a:r>
            <a:r>
              <a:rPr lang="en-US" sz="3000" kern="1600" spc="100" baseline="0" dirty="0">
                <a:latin typeface="Formata Regular" panose="02000503060000020004" pitchFamily="50" charset="0"/>
              </a:rPr>
              <a:t>OMCA</a:t>
            </a:r>
            <a:r>
              <a:rPr lang="en-US" sz="3000" kern="1600" spc="100" dirty="0">
                <a:latin typeface="Formata Regular" panose="02000503060000020004" pitchFamily="50" charset="0"/>
              </a:rPr>
              <a:t> website </a:t>
            </a:r>
            <a:r>
              <a:rPr lang="en-US" sz="3000" kern="1600" spc="100" dirty="0">
                <a:latin typeface="Formata Regular" panose="02000503060000020004" pitchFamily="50" charset="0"/>
                <a:hlinkClick r:id="rId2"/>
              </a:rPr>
              <a:t>www.omca.com</a:t>
            </a:r>
          </a:p>
          <a:p>
            <a:r>
              <a:rPr lang="en-US" sz="3000" kern="1600" spc="100" dirty="0">
                <a:latin typeface="Formata Regular"/>
              </a:rPr>
              <a:t>Use the membership tool kit available for members only to train your staff</a:t>
            </a:r>
            <a:endParaRPr lang="en-US" sz="3000" kern="1600" spc="100" dirty="0">
              <a:latin typeface="Formata Regular" panose="02000503060000020004" pitchFamily="50" charset="0"/>
            </a:endParaRPr>
          </a:p>
        </p:txBody>
      </p:sp>
      <p:sp>
        <p:nvSpPr>
          <p:cNvPr id="4" name="TextBox 3">
            <a:extLst>
              <a:ext uri="{FF2B5EF4-FFF2-40B4-BE49-F238E27FC236}">
                <a16:creationId xmlns:a16="http://schemas.microsoft.com/office/drawing/2014/main" id="{4C3336C5-4486-08EF-6105-139DB91B5468}"/>
              </a:ext>
            </a:extLst>
          </p:cNvPr>
          <p:cNvSpPr txBox="1"/>
          <p:nvPr/>
        </p:nvSpPr>
        <p:spPr>
          <a:xfrm>
            <a:off x="4800418" y="3412495"/>
            <a:ext cx="6370043" cy="2400657"/>
          </a:xfrm>
          <a:prstGeom prst="rect">
            <a:avLst/>
          </a:prstGeom>
          <a:noFill/>
        </p:spPr>
        <p:txBody>
          <a:bodyPr wrap="square" lIns="91440" tIns="45720" rIns="91440" bIns="45720" rtlCol="0" anchor="t">
            <a:spAutoFit/>
          </a:bodyPr>
          <a:lstStyle/>
          <a:p>
            <a:endParaRPr lang="en-US" sz="3000" kern="1400" spc="100" dirty="0">
              <a:latin typeface="Formata Regular"/>
            </a:endParaRPr>
          </a:p>
          <a:p>
            <a:endParaRPr lang="en-US" sz="3000" kern="1400" spc="100" dirty="0">
              <a:latin typeface="Formata Regular"/>
            </a:endParaRPr>
          </a:p>
          <a:p>
            <a:pPr lvl="0"/>
            <a:r>
              <a:rPr lang="en-US" sz="3000" kern="1400" spc="100" baseline="0" dirty="0">
                <a:latin typeface="Formata Regular"/>
              </a:rPr>
              <a:t>Contact </a:t>
            </a:r>
            <a:r>
              <a:rPr lang="en-US" sz="3000" kern="1400" spc="100" baseline="0" dirty="0">
                <a:latin typeface="Formata Regular"/>
                <a:hlinkClick r:id="rId3"/>
              </a:rPr>
              <a:t>membership@omca.com</a:t>
            </a:r>
            <a:r>
              <a:rPr lang="en-US" sz="3000" kern="1400" spc="100" baseline="0" dirty="0">
                <a:latin typeface="Formata Regular"/>
              </a:rPr>
              <a:t> and we can help connect you to what you need</a:t>
            </a:r>
            <a:endParaRPr lang="en-US">
              <a:latin typeface="Formata Regular"/>
            </a:endParaRPr>
          </a:p>
        </p:txBody>
      </p:sp>
    </p:spTree>
    <p:extLst>
      <p:ext uri="{BB962C8B-B14F-4D97-AF65-F5344CB8AC3E}">
        <p14:creationId xmlns:p14="http://schemas.microsoft.com/office/powerpoint/2010/main" val="2754128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21118D-8F91-6340-6D0E-F65AF0A0760D}"/>
              </a:ext>
            </a:extLst>
          </p:cNvPr>
          <p:cNvSpPr>
            <a:spLocks noGrp="1"/>
          </p:cNvSpPr>
          <p:nvPr>
            <p:ph type="title"/>
          </p:nvPr>
        </p:nvSpPr>
        <p:spPr>
          <a:xfrm>
            <a:off x="589560" y="856180"/>
            <a:ext cx="4560584" cy="1128068"/>
          </a:xfrm>
        </p:spPr>
        <p:txBody>
          <a:bodyPr anchor="ctr">
            <a:noAutofit/>
          </a:bodyPr>
          <a:lstStyle/>
          <a:p>
            <a:r>
              <a:rPr lang="en-US" dirty="0">
                <a:latin typeface="Formata Regular" panose="02000503060000020004" pitchFamily="50" charset="0"/>
              </a:rPr>
              <a:t>OMCA Member Tool Kit</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5CA697-ADF5-2020-A5CD-53F0A74FFF44}"/>
              </a:ext>
            </a:extLst>
          </p:cNvPr>
          <p:cNvSpPr>
            <a:spLocks noGrp="1"/>
          </p:cNvSpPr>
          <p:nvPr>
            <p:ph idx="1"/>
          </p:nvPr>
        </p:nvSpPr>
        <p:spPr>
          <a:xfrm>
            <a:off x="590719" y="2330505"/>
            <a:ext cx="4767243" cy="3979585"/>
          </a:xfrm>
        </p:spPr>
        <p:txBody>
          <a:bodyPr anchor="ctr">
            <a:normAutofit/>
          </a:bodyPr>
          <a:lstStyle/>
          <a:p>
            <a:r>
              <a:rPr lang="en-US" sz="2400" dirty="0">
                <a:latin typeface="Formata Regular" panose="02000503060000020004" pitchFamily="50" charset="0"/>
              </a:rPr>
              <a:t>Travel Trade Handbook</a:t>
            </a:r>
            <a:endParaRPr lang="en-US" sz="2400" dirty="0">
              <a:latin typeface="Formata Regular" panose="02000503060000020004" pitchFamily="50" charset="0"/>
              <a:ea typeface="Calibri"/>
              <a:cs typeface="Calibri"/>
            </a:endParaRPr>
          </a:p>
          <a:p>
            <a:r>
              <a:rPr lang="en-US" sz="2400" dirty="0">
                <a:latin typeface="Formata Regular" panose="02000503060000020004" pitchFamily="50" charset="0"/>
                <a:ea typeface="Calibri"/>
                <a:cs typeface="Calibri"/>
              </a:rPr>
              <a:t>Successful Networking flyer</a:t>
            </a:r>
          </a:p>
          <a:p>
            <a:r>
              <a:rPr lang="en-US" sz="2400" dirty="0">
                <a:latin typeface="Formata Regular"/>
              </a:rPr>
              <a:t>Tourism Acronyms</a:t>
            </a:r>
          </a:p>
          <a:p>
            <a:r>
              <a:rPr lang="en-US" sz="2400" dirty="0">
                <a:latin typeface="Formata Regular"/>
              </a:rPr>
              <a:t>How to make a profile sheet?</a:t>
            </a:r>
            <a:endParaRPr lang="en-US" sz="2400" dirty="0">
              <a:latin typeface="Formata Regular" panose="02000503060000020004" pitchFamily="50" charset="0"/>
              <a:cs typeface="Calibri"/>
            </a:endParaRPr>
          </a:p>
          <a:p>
            <a:pPr lvl="1"/>
            <a:r>
              <a:rPr lang="en-US" sz="2000" dirty="0">
                <a:latin typeface="Formata Regular"/>
                <a:ea typeface="Calibri"/>
                <a:cs typeface="Calibri"/>
              </a:rPr>
              <a:t>Sample profile sheets</a:t>
            </a:r>
          </a:p>
          <a:p>
            <a:r>
              <a:rPr lang="en-US" sz="2400" dirty="0">
                <a:latin typeface="Formata Regular"/>
                <a:ea typeface="Calibri"/>
                <a:cs typeface="Calibri"/>
              </a:rPr>
              <a:t>More to come</a:t>
            </a:r>
          </a:p>
          <a:p>
            <a:pPr lvl="1"/>
            <a:r>
              <a:rPr lang="en-US" sz="2000" dirty="0">
                <a:latin typeface="Formata Regular"/>
                <a:ea typeface="Calibri"/>
                <a:cs typeface="Calibri"/>
              </a:rPr>
              <a:t>Marketplace Preparation checklist</a:t>
            </a:r>
          </a:p>
          <a:p>
            <a:pPr lvl="1"/>
            <a:r>
              <a:rPr lang="en-US" sz="2000" dirty="0">
                <a:latin typeface="Formata Regular"/>
                <a:ea typeface="Calibri"/>
                <a:cs typeface="Calibri"/>
              </a:rPr>
              <a:t>How to create a successful FAM tour</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phics, graphic design, poster, font&#10;&#10;Description automatically generated">
            <a:extLst>
              <a:ext uri="{FF2B5EF4-FFF2-40B4-BE49-F238E27FC236}">
                <a16:creationId xmlns:a16="http://schemas.microsoft.com/office/drawing/2014/main" id="{25DA04ED-64F4-6B42-0122-C08795A75203}"/>
              </a:ext>
            </a:extLst>
          </p:cNvPr>
          <p:cNvPicPr>
            <a:picLocks noChangeAspect="1"/>
          </p:cNvPicPr>
          <p:nvPr/>
        </p:nvPicPr>
        <p:blipFill rotWithShape="1">
          <a:blip r:embed="rId3"/>
          <a:srcRect r="-1086" b="198"/>
          <a:stretch/>
        </p:blipFill>
        <p:spPr>
          <a:xfrm>
            <a:off x="5873404" y="809790"/>
            <a:ext cx="5625635" cy="5248705"/>
          </a:xfrm>
          <a:prstGeom prst="rect">
            <a:avLst/>
          </a:prstGeom>
        </p:spPr>
      </p:pic>
    </p:spTree>
    <p:extLst>
      <p:ext uri="{BB962C8B-B14F-4D97-AF65-F5344CB8AC3E}">
        <p14:creationId xmlns:p14="http://schemas.microsoft.com/office/powerpoint/2010/main" val="3492238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B58CD-6369-777B-C2CA-E979FA35A0E5}"/>
              </a:ext>
            </a:extLst>
          </p:cNvPr>
          <p:cNvSpPr>
            <a:spLocks noGrp="1"/>
          </p:cNvSpPr>
          <p:nvPr>
            <p:ph type="title"/>
          </p:nvPr>
        </p:nvSpPr>
        <p:spPr>
          <a:xfrm>
            <a:off x="0" y="365125"/>
            <a:ext cx="12192000" cy="1325563"/>
          </a:xfrm>
        </p:spPr>
        <p:txBody>
          <a:bodyPr>
            <a:noAutofit/>
          </a:bodyPr>
          <a:lstStyle/>
          <a:p>
            <a:pPr algn="ctr"/>
            <a:r>
              <a:rPr lang="en-US" sz="3200" dirty="0">
                <a:latin typeface="Formata Regular" panose="02000503060000020004" pitchFamily="50" charset="0"/>
              </a:rPr>
              <a:t>Be in the know: </a:t>
            </a:r>
            <a:br>
              <a:rPr lang="en-US" sz="3200" dirty="0">
                <a:latin typeface="Formata Regular" panose="02000503060000020004" pitchFamily="50" charset="0"/>
              </a:rPr>
            </a:br>
            <a:r>
              <a:rPr lang="en-US" sz="3200" dirty="0">
                <a:latin typeface="Formata Regular" panose="02000503060000020004" pitchFamily="50" charset="0"/>
              </a:rPr>
              <a:t>Receive updates and know what is happening in the industry</a:t>
            </a:r>
          </a:p>
        </p:txBody>
      </p:sp>
      <p:graphicFrame>
        <p:nvGraphicFramePr>
          <p:cNvPr id="5" name="Content Placeholder 2">
            <a:extLst>
              <a:ext uri="{FF2B5EF4-FFF2-40B4-BE49-F238E27FC236}">
                <a16:creationId xmlns:a16="http://schemas.microsoft.com/office/drawing/2014/main" id="{F900BE2D-F4D4-A266-18AC-3B2BBAD24A82}"/>
              </a:ext>
            </a:extLst>
          </p:cNvPr>
          <p:cNvGraphicFramePr>
            <a:graphicFrameLocks noGrp="1"/>
          </p:cNvGraphicFramePr>
          <p:nvPr>
            <p:ph idx="1"/>
            <p:extLst>
              <p:ext uri="{D42A27DB-BD31-4B8C-83A1-F6EECF244321}">
                <p14:modId xmlns:p14="http://schemas.microsoft.com/office/powerpoint/2010/main" val="4280302135"/>
              </p:ext>
            </p:extLst>
          </p:nvPr>
        </p:nvGraphicFramePr>
        <p:xfrm>
          <a:off x="838200" y="1828800"/>
          <a:ext cx="10515600" cy="4348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8271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B3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C8BD8F-2AFC-181E-3AC6-E140C04030A9}"/>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dirty="0">
                <a:solidFill>
                  <a:srgbClr val="FFFFFF"/>
                </a:solidFill>
                <a:latin typeface="Formata Regular" panose="02000503060000020004" pitchFamily="50" charset="0"/>
              </a:rPr>
              <a:t>Questions?		</a:t>
            </a:r>
          </a:p>
        </p:txBody>
      </p:sp>
      <p:pic>
        <p:nvPicPr>
          <p:cNvPr id="5" name="Content Placeholder 4" descr="A picture containing graphics, graphic design, poster, font&#10;&#10;Description automatically generated">
            <a:extLst>
              <a:ext uri="{FF2B5EF4-FFF2-40B4-BE49-F238E27FC236}">
                <a16:creationId xmlns:a16="http://schemas.microsoft.com/office/drawing/2014/main" id="{715778FA-45F9-3533-206E-ECD8FCF703AE}"/>
              </a:ext>
            </a:extLst>
          </p:cNvPr>
          <p:cNvPicPr>
            <a:picLocks noGrp="1" noChangeAspect="1"/>
          </p:cNvPicPr>
          <p:nvPr>
            <p:ph idx="1"/>
          </p:nvPr>
        </p:nvPicPr>
        <p:blipFill>
          <a:blip r:embed="rId2"/>
          <a:stretch>
            <a:fillRect/>
          </a:stretch>
        </p:blipFill>
        <p:spPr>
          <a:xfrm>
            <a:off x="4929947" y="640080"/>
            <a:ext cx="5903509" cy="5578816"/>
          </a:xfrm>
          <a:prstGeom prst="rect">
            <a:avLst/>
          </a:prstGeom>
        </p:spPr>
      </p:pic>
    </p:spTree>
    <p:extLst>
      <p:ext uri="{BB962C8B-B14F-4D97-AF65-F5344CB8AC3E}">
        <p14:creationId xmlns:p14="http://schemas.microsoft.com/office/powerpoint/2010/main" val="3654509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7B4970-B3A8-D872-CCA1-8EB22074C341}"/>
              </a:ext>
            </a:extLst>
          </p:cNvPr>
          <p:cNvSpPr>
            <a:spLocks noGrp="1"/>
          </p:cNvSpPr>
          <p:nvPr>
            <p:ph type="title"/>
          </p:nvPr>
        </p:nvSpPr>
        <p:spPr>
          <a:xfrm>
            <a:off x="5894962" y="479493"/>
            <a:ext cx="5458838" cy="1325563"/>
          </a:xfrm>
        </p:spPr>
        <p:txBody>
          <a:bodyPr>
            <a:normAutofit/>
          </a:bodyPr>
          <a:lstStyle/>
          <a:p>
            <a:r>
              <a:rPr lang="en-US" b="1" dirty="0">
                <a:latin typeface="Formata Regular" panose="02000503060000020004" pitchFamily="50" charset="0"/>
              </a:rPr>
              <a:t>Thank you!		</a:t>
            </a:r>
            <a:endParaRPr lang="en-US" b="1" dirty="0">
              <a:latin typeface="Formata Regular" panose="02000503060000020004" pitchFamily="50" charset="0"/>
              <a:ea typeface="Calibri Light"/>
              <a:cs typeface="Calibri Light"/>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graphics, graphic design, poster, font&#10;&#10;Description automatically generated">
            <a:extLst>
              <a:ext uri="{FF2B5EF4-FFF2-40B4-BE49-F238E27FC236}">
                <a16:creationId xmlns:a16="http://schemas.microsoft.com/office/drawing/2014/main" id="{0C0DD772-6B9E-56ED-A54D-CAFA00D5A89D}"/>
              </a:ext>
            </a:extLst>
          </p:cNvPr>
          <p:cNvPicPr>
            <a:picLocks noChangeAspect="1"/>
          </p:cNvPicPr>
          <p:nvPr/>
        </p:nvPicPr>
        <p:blipFill>
          <a:blip r:embed="rId3"/>
          <a:stretch>
            <a:fillRect/>
          </a:stretch>
        </p:blipFill>
        <p:spPr>
          <a:xfrm>
            <a:off x="703182" y="1086816"/>
            <a:ext cx="4777381" cy="451462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D6FA3B11-B1F6-011E-8F40-D86595F063F0}"/>
              </a:ext>
            </a:extLst>
          </p:cNvPr>
          <p:cNvSpPr>
            <a:spLocks noGrp="1"/>
          </p:cNvSpPr>
          <p:nvPr>
            <p:ph idx="1"/>
          </p:nvPr>
        </p:nvSpPr>
        <p:spPr>
          <a:xfrm>
            <a:off x="5894962" y="1984443"/>
            <a:ext cx="5458838" cy="4192520"/>
          </a:xfrm>
        </p:spPr>
        <p:txBody>
          <a:bodyPr vert="horz" lIns="91440" tIns="45720" rIns="91440" bIns="45720" rtlCol="0" anchor="t">
            <a:normAutofit fontScale="85000" lnSpcReduction="20000"/>
          </a:bodyPr>
          <a:lstStyle/>
          <a:p>
            <a:pPr marL="0" indent="0">
              <a:buNone/>
            </a:pPr>
            <a:r>
              <a:rPr lang="en-US" sz="2600" dirty="0">
                <a:latin typeface="Formata Regular"/>
                <a:ea typeface="Calibri"/>
                <a:cs typeface="Calibri"/>
              </a:rPr>
              <a:t>Benefits of membership:</a:t>
            </a:r>
            <a:endParaRPr lang="en-US" sz="2600" dirty="0">
              <a:latin typeface="Formata Regular" panose="02000503060000020004" pitchFamily="50" charset="0"/>
              <a:ea typeface="Calibri"/>
              <a:cs typeface="Calibri"/>
            </a:endParaRPr>
          </a:p>
          <a:p>
            <a:pPr marL="0" indent="0">
              <a:buNone/>
            </a:pPr>
            <a:endParaRPr lang="en-US" sz="2600" dirty="0">
              <a:latin typeface="Formata Regular"/>
              <a:ea typeface="Calibri"/>
              <a:cs typeface="Calibri"/>
            </a:endParaRPr>
          </a:p>
          <a:p>
            <a:pPr marL="514350" indent="-514350">
              <a:buAutoNum type="arabicPeriod"/>
            </a:pPr>
            <a:r>
              <a:rPr lang="en-US" sz="2600" dirty="0">
                <a:latin typeface="Formata Regular"/>
                <a:ea typeface="Calibri"/>
                <a:cs typeface="Calibri"/>
              </a:rPr>
              <a:t>Group Sales Directory</a:t>
            </a:r>
            <a:endParaRPr lang="en-US" sz="2600" dirty="0">
              <a:latin typeface="Formata Regular" panose="02000503060000020004" pitchFamily="50" charset="0"/>
              <a:ea typeface="Calibri"/>
              <a:cs typeface="Calibri"/>
            </a:endParaRPr>
          </a:p>
          <a:p>
            <a:pPr marL="514350" indent="-514350">
              <a:buAutoNum type="arabicPeriod"/>
            </a:pPr>
            <a:r>
              <a:rPr lang="en-US" sz="2600" dirty="0">
                <a:latin typeface="Formata Regular"/>
                <a:ea typeface="Calibri"/>
                <a:cs typeface="Calibri"/>
              </a:rPr>
              <a:t>Access to database</a:t>
            </a:r>
            <a:endParaRPr lang="en-US" sz="2600" dirty="0">
              <a:latin typeface="Formata Regular" panose="02000503060000020004" pitchFamily="50" charset="0"/>
              <a:ea typeface="Calibri"/>
              <a:cs typeface="Calibri"/>
            </a:endParaRPr>
          </a:p>
          <a:p>
            <a:pPr marL="514350" indent="-514350">
              <a:buAutoNum type="arabicPeriod"/>
            </a:pPr>
            <a:r>
              <a:rPr lang="en-US" sz="2600" dirty="0">
                <a:latin typeface="Formata Regular"/>
                <a:cs typeface="Calibri"/>
              </a:rPr>
              <a:t>Advocacy</a:t>
            </a:r>
            <a:endParaRPr lang="en-US" sz="2600" dirty="0">
              <a:latin typeface="Formata Regular" panose="02000503060000020004" pitchFamily="50" charset="0"/>
              <a:cs typeface="Calibri"/>
            </a:endParaRPr>
          </a:p>
          <a:p>
            <a:pPr marL="514350" indent="-514350">
              <a:buAutoNum type="arabicPeriod"/>
            </a:pPr>
            <a:r>
              <a:rPr lang="en-US" sz="2600" dirty="0">
                <a:latin typeface="Formata Regular"/>
                <a:cs typeface="Calibri"/>
              </a:rPr>
              <a:t>Networking</a:t>
            </a:r>
            <a:endParaRPr lang="en-US" sz="2600" dirty="0">
              <a:latin typeface="Formata Regular" panose="02000503060000020004" pitchFamily="50" charset="0"/>
              <a:cs typeface="Calibri"/>
            </a:endParaRPr>
          </a:p>
          <a:p>
            <a:pPr marL="514350" indent="-514350">
              <a:buAutoNum type="arabicPeriod"/>
            </a:pPr>
            <a:r>
              <a:rPr lang="en-US" sz="2600" dirty="0">
                <a:latin typeface="Formata Regular"/>
                <a:cs typeface="Calibri"/>
              </a:rPr>
              <a:t>Marketplace</a:t>
            </a:r>
            <a:endParaRPr lang="en-US" sz="2600" dirty="0">
              <a:latin typeface="Formata Regular" panose="02000503060000020004" pitchFamily="50" charset="0"/>
              <a:cs typeface="Calibri"/>
            </a:endParaRPr>
          </a:p>
          <a:p>
            <a:pPr marL="514350" indent="-514350">
              <a:buAutoNum type="arabicPeriod"/>
            </a:pPr>
            <a:r>
              <a:rPr lang="en-US" sz="2600" dirty="0">
                <a:latin typeface="Formata Regular"/>
                <a:cs typeface="Calibri"/>
              </a:rPr>
              <a:t>Expertise</a:t>
            </a:r>
            <a:endParaRPr lang="en-US" sz="2600" dirty="0">
              <a:latin typeface="Formata Regular" panose="02000503060000020004" pitchFamily="50" charset="0"/>
              <a:cs typeface="Calibri"/>
            </a:endParaRPr>
          </a:p>
          <a:p>
            <a:pPr marL="514350" indent="-514350">
              <a:buAutoNum type="arabicPeriod"/>
            </a:pPr>
            <a:r>
              <a:rPr lang="en-US" sz="2600" dirty="0">
                <a:latin typeface="Formata Regular"/>
                <a:cs typeface="Calibri"/>
              </a:rPr>
              <a:t>Community</a:t>
            </a:r>
            <a:endParaRPr lang="en-US" sz="2600" dirty="0">
              <a:latin typeface="Formata Regular" panose="02000503060000020004" pitchFamily="50" charset="0"/>
              <a:cs typeface="Calibri"/>
            </a:endParaRPr>
          </a:p>
          <a:p>
            <a:pPr marL="514350" indent="-514350">
              <a:buAutoNum type="arabicPeriod"/>
            </a:pPr>
            <a:endParaRPr lang="en-US" sz="2600" dirty="0">
              <a:latin typeface="Formata Regular" panose="02000503060000020004" pitchFamily="50" charset="0"/>
              <a:cs typeface="Calibri"/>
            </a:endParaRPr>
          </a:p>
          <a:p>
            <a:pPr marL="0" indent="0">
              <a:buNone/>
            </a:pPr>
            <a:r>
              <a:rPr lang="en-US" sz="2600" dirty="0">
                <a:latin typeface="Formata Regular"/>
              </a:rPr>
              <a:t>Not a member, join today! </a:t>
            </a:r>
            <a:r>
              <a:rPr lang="en-US" sz="2600" dirty="0">
                <a:latin typeface="Formata Regular"/>
                <a:hlinkClick r:id="rId4"/>
              </a:rPr>
              <a:t>https://omca.com/join-omca/</a:t>
            </a:r>
            <a:r>
              <a:rPr lang="en-US" sz="2600" dirty="0">
                <a:latin typeface="Formata Regular"/>
              </a:rPr>
              <a:t> </a:t>
            </a:r>
            <a:endParaRPr lang="en-US" sz="2600">
              <a:latin typeface="Formata Regular"/>
              <a:ea typeface="Calibri"/>
              <a:cs typeface="Calibri"/>
            </a:endParaRPr>
          </a:p>
        </p:txBody>
      </p:sp>
    </p:spTree>
    <p:extLst>
      <p:ext uri="{BB962C8B-B14F-4D97-AF65-F5344CB8AC3E}">
        <p14:creationId xmlns:p14="http://schemas.microsoft.com/office/powerpoint/2010/main" val="4107265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253E16-8B5A-5731-DFDC-067D3B4A05F4}"/>
              </a:ext>
            </a:extLst>
          </p:cNvPr>
          <p:cNvSpPr>
            <a:spLocks noGrp="1"/>
          </p:cNvSpPr>
          <p:nvPr>
            <p:ph type="title"/>
          </p:nvPr>
        </p:nvSpPr>
        <p:spPr>
          <a:xfrm>
            <a:off x="572493" y="238539"/>
            <a:ext cx="11018520" cy="1434415"/>
          </a:xfrm>
        </p:spPr>
        <p:txBody>
          <a:bodyPr anchor="b">
            <a:normAutofit/>
          </a:bodyPr>
          <a:lstStyle/>
          <a:p>
            <a:r>
              <a:rPr lang="en-US" b="1" dirty="0">
                <a:latin typeface="Formata Regular" panose="02000503060000020004" pitchFamily="50" charset="0"/>
              </a:rPr>
              <a:t>What is Travel Trade?</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5B2019-0AF2-E0EF-4B29-0FCB36943272}"/>
              </a:ext>
            </a:extLst>
          </p:cNvPr>
          <p:cNvSpPr>
            <a:spLocks noGrp="1"/>
          </p:cNvSpPr>
          <p:nvPr>
            <p:ph idx="1"/>
          </p:nvPr>
        </p:nvSpPr>
        <p:spPr>
          <a:xfrm>
            <a:off x="572493" y="2071316"/>
            <a:ext cx="6713552" cy="4119172"/>
          </a:xfrm>
        </p:spPr>
        <p:txBody>
          <a:bodyPr anchor="t">
            <a:noAutofit/>
          </a:bodyPr>
          <a:lstStyle/>
          <a:p>
            <a:pPr marL="0" indent="0">
              <a:buNone/>
            </a:pPr>
            <a:r>
              <a:rPr lang="en-CA" sz="2400" b="1" i="0" dirty="0">
                <a:effectLst/>
                <a:latin typeface="Formata Regular" panose="02000503060000020004" pitchFamily="50" charset="0"/>
              </a:rPr>
              <a:t>Travel trade refers to the distribution network for tourism products comprised of </a:t>
            </a:r>
            <a:r>
              <a:rPr lang="en-CA" sz="2400" b="1" dirty="0">
                <a:latin typeface="Formata Regular" panose="02000503060000020004" pitchFamily="50" charset="0"/>
              </a:rPr>
              <a:t>tour</a:t>
            </a:r>
            <a:r>
              <a:rPr lang="en-CA" sz="2400" b="1" i="0" dirty="0">
                <a:effectLst/>
                <a:latin typeface="Formata Regular" panose="02000503060000020004" pitchFamily="50" charset="0"/>
              </a:rPr>
              <a:t> </a:t>
            </a:r>
            <a:r>
              <a:rPr lang="en-CA" sz="2400" b="1" dirty="0">
                <a:latin typeface="Formata Regular" panose="02000503060000020004" pitchFamily="50" charset="0"/>
              </a:rPr>
              <a:t>operators</a:t>
            </a:r>
            <a:r>
              <a:rPr lang="en-CA" sz="2400" b="1" i="0" dirty="0">
                <a:effectLst/>
                <a:latin typeface="Formata Regular" panose="02000503060000020004" pitchFamily="50" charset="0"/>
              </a:rPr>
              <a:t>, travel agents, online travel agents, and tourism operators</a:t>
            </a:r>
            <a:r>
              <a:rPr lang="en-CA" sz="2400" b="1" dirty="0">
                <a:latin typeface="Formata Regular" panose="02000503060000020004" pitchFamily="50" charset="0"/>
              </a:rPr>
              <a:t>/suppliers</a:t>
            </a:r>
            <a:r>
              <a:rPr lang="en-CA" sz="2400" dirty="0">
                <a:latin typeface="Formata Regular" panose="02000503060000020004" pitchFamily="50" charset="0"/>
              </a:rPr>
              <a:t>.</a:t>
            </a:r>
            <a:endParaRPr lang="en-CA" sz="2400" b="0" i="0" dirty="0">
              <a:effectLst/>
              <a:latin typeface="Formata Regular" panose="02000503060000020004" pitchFamily="50" charset="0"/>
            </a:endParaRPr>
          </a:p>
          <a:p>
            <a:pPr marL="0" indent="0">
              <a:buNone/>
            </a:pPr>
            <a:endParaRPr lang="en-CA" sz="2400" dirty="0">
              <a:latin typeface="Formata Regular" panose="02000503060000020004" pitchFamily="50" charset="0"/>
            </a:endParaRPr>
          </a:p>
          <a:p>
            <a:pPr marL="0" indent="0">
              <a:buNone/>
            </a:pPr>
            <a:r>
              <a:rPr lang="en-CA" sz="2400" b="1" dirty="0">
                <a:latin typeface="Formata Regular" panose="02000503060000020004" pitchFamily="50" charset="0"/>
              </a:rPr>
              <a:t>What is a Tour Operator?</a:t>
            </a:r>
            <a:br>
              <a:rPr lang="en-CA" sz="2400" b="1" dirty="0">
                <a:latin typeface="Formata Regular" panose="02000503060000020004" pitchFamily="50" charset="0"/>
              </a:rPr>
            </a:br>
            <a:endParaRPr lang="en-CA" sz="2400" b="1" dirty="0">
              <a:latin typeface="Formata Regular" panose="02000503060000020004" pitchFamily="50" charset="0"/>
            </a:endParaRPr>
          </a:p>
          <a:p>
            <a:pPr marL="0" indent="0">
              <a:buNone/>
            </a:pPr>
            <a:r>
              <a:rPr lang="en-CA" sz="2400" b="1" dirty="0">
                <a:latin typeface="Formata Regular" panose="02000503060000020004" pitchFamily="50" charset="0"/>
              </a:rPr>
              <a:t>What is the difference between a tour operator and a Travel Agent?</a:t>
            </a:r>
          </a:p>
        </p:txBody>
      </p:sp>
      <p:pic>
        <p:nvPicPr>
          <p:cNvPr id="5" name="Picture 4" descr="A picture containing graphics, graphic design, poster, font&#10;&#10;Description automatically generated">
            <a:extLst>
              <a:ext uri="{FF2B5EF4-FFF2-40B4-BE49-F238E27FC236}">
                <a16:creationId xmlns:a16="http://schemas.microsoft.com/office/drawing/2014/main" id="{E0CE49C0-6A87-F30B-B8BD-F0530772E5C0}"/>
              </a:ext>
            </a:extLst>
          </p:cNvPr>
          <p:cNvPicPr>
            <a:picLocks noChangeAspect="1"/>
          </p:cNvPicPr>
          <p:nvPr/>
        </p:nvPicPr>
        <p:blipFill rotWithShape="1">
          <a:blip r:embed="rId3"/>
          <a:srcRect t="-442" r="-723" b="86"/>
          <a:stretch/>
        </p:blipFill>
        <p:spPr>
          <a:xfrm>
            <a:off x="7675658" y="2075848"/>
            <a:ext cx="4084294" cy="3850031"/>
          </a:xfrm>
          <a:prstGeom prst="rect">
            <a:avLst/>
          </a:prstGeom>
        </p:spPr>
      </p:pic>
    </p:spTree>
    <p:extLst>
      <p:ext uri="{BB962C8B-B14F-4D97-AF65-F5344CB8AC3E}">
        <p14:creationId xmlns:p14="http://schemas.microsoft.com/office/powerpoint/2010/main" val="3524957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62FB3-61B1-93E9-FDF7-FC357CF50414}"/>
              </a:ext>
            </a:extLst>
          </p:cNvPr>
          <p:cNvSpPr>
            <a:spLocks noGrp="1"/>
          </p:cNvSpPr>
          <p:nvPr>
            <p:ph type="title"/>
          </p:nvPr>
        </p:nvSpPr>
        <p:spPr/>
        <p:txBody>
          <a:bodyPr/>
          <a:lstStyle/>
          <a:p>
            <a:r>
              <a:rPr lang="en-US" b="1" dirty="0">
                <a:latin typeface="Formata Regular"/>
              </a:rPr>
              <a:t>Types of Operators</a:t>
            </a:r>
            <a:endParaRPr lang="en-US" b="1" dirty="0">
              <a:latin typeface="Formata Regular"/>
              <a:cs typeface="Calibri Light" panose="020F0302020204030204"/>
            </a:endParaRPr>
          </a:p>
        </p:txBody>
      </p:sp>
      <p:graphicFrame>
        <p:nvGraphicFramePr>
          <p:cNvPr id="7" name="Content Placeholder 2">
            <a:extLst>
              <a:ext uri="{FF2B5EF4-FFF2-40B4-BE49-F238E27FC236}">
                <a16:creationId xmlns:a16="http://schemas.microsoft.com/office/drawing/2014/main" id="{E977DFA1-A722-583B-F431-1DA07AED55D2}"/>
              </a:ext>
            </a:extLst>
          </p:cNvPr>
          <p:cNvGraphicFramePr>
            <a:graphicFrameLocks noGrp="1"/>
          </p:cNvGraphicFramePr>
          <p:nvPr>
            <p:ph idx="1"/>
            <p:extLst>
              <p:ext uri="{D42A27DB-BD31-4B8C-83A1-F6EECF244321}">
                <p14:modId xmlns:p14="http://schemas.microsoft.com/office/powerpoint/2010/main" val="4067888966"/>
              </p:ext>
            </p:extLst>
          </p:nvPr>
        </p:nvGraphicFramePr>
        <p:xfrm>
          <a:off x="517076" y="178508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graphics, graphic design, poster, font&#10;&#10;Description automatically generated">
            <a:extLst>
              <a:ext uri="{FF2B5EF4-FFF2-40B4-BE49-F238E27FC236}">
                <a16:creationId xmlns:a16="http://schemas.microsoft.com/office/drawing/2014/main" id="{5CF42B36-D793-68E9-E66B-01EEC2C7D3F1}"/>
              </a:ext>
            </a:extLst>
          </p:cNvPr>
          <p:cNvPicPr>
            <a:picLocks noChangeAspect="1"/>
          </p:cNvPicPr>
          <p:nvPr/>
        </p:nvPicPr>
        <p:blipFill>
          <a:blip r:embed="rId8"/>
          <a:stretch>
            <a:fillRect/>
          </a:stretch>
        </p:blipFill>
        <p:spPr>
          <a:xfrm>
            <a:off x="9919426" y="174745"/>
            <a:ext cx="1436977" cy="1357312"/>
          </a:xfrm>
          <a:prstGeom prst="rect">
            <a:avLst/>
          </a:prstGeom>
        </p:spPr>
      </p:pic>
    </p:spTree>
    <p:extLst>
      <p:ext uri="{BB962C8B-B14F-4D97-AF65-F5344CB8AC3E}">
        <p14:creationId xmlns:p14="http://schemas.microsoft.com/office/powerpoint/2010/main" val="2950118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5192E-0D98-D6A6-3D00-86C70CE1A848}"/>
              </a:ext>
            </a:extLst>
          </p:cNvPr>
          <p:cNvSpPr>
            <a:spLocks noGrp="1"/>
          </p:cNvSpPr>
          <p:nvPr>
            <p:ph type="title"/>
          </p:nvPr>
        </p:nvSpPr>
        <p:spPr>
          <a:xfrm>
            <a:off x="97536" y="219272"/>
            <a:ext cx="12094464" cy="1325563"/>
          </a:xfrm>
        </p:spPr>
        <p:txBody>
          <a:bodyPr>
            <a:normAutofit/>
          </a:bodyPr>
          <a:lstStyle/>
          <a:p>
            <a:pPr algn="ctr"/>
            <a:r>
              <a:rPr lang="en-US" b="1" dirty="0">
                <a:latin typeface="Formata Regular" panose="02000503060000020004" pitchFamily="50" charset="0"/>
              </a:rPr>
              <a:t>What is the difference between a tour </a:t>
            </a:r>
            <a:br>
              <a:rPr lang="en-US" b="1" dirty="0">
                <a:latin typeface="Formata Regular" panose="02000503060000020004" pitchFamily="50" charset="0"/>
              </a:rPr>
            </a:br>
            <a:r>
              <a:rPr lang="en-US" b="1" dirty="0">
                <a:latin typeface="Formata Regular" panose="02000503060000020004" pitchFamily="50" charset="0"/>
              </a:rPr>
              <a:t>and an itinerary?</a:t>
            </a:r>
          </a:p>
        </p:txBody>
      </p:sp>
      <p:graphicFrame>
        <p:nvGraphicFramePr>
          <p:cNvPr id="7" name="Content Placeholder 2">
            <a:extLst>
              <a:ext uri="{FF2B5EF4-FFF2-40B4-BE49-F238E27FC236}">
                <a16:creationId xmlns:a16="http://schemas.microsoft.com/office/drawing/2014/main" id="{900A6BFA-6145-FFC5-4E68-BC7BB54151F5}"/>
              </a:ext>
            </a:extLst>
          </p:cNvPr>
          <p:cNvGraphicFramePr>
            <a:graphicFrameLocks noGrp="1"/>
          </p:cNvGraphicFramePr>
          <p:nvPr>
            <p:ph idx="1"/>
            <p:extLst>
              <p:ext uri="{D42A27DB-BD31-4B8C-83A1-F6EECF244321}">
                <p14:modId xmlns:p14="http://schemas.microsoft.com/office/powerpoint/2010/main" val="236774553"/>
              </p:ext>
            </p:extLst>
          </p:nvPr>
        </p:nvGraphicFramePr>
        <p:xfrm>
          <a:off x="838200" y="2084293"/>
          <a:ext cx="10363200" cy="4092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graphics, graphic design, poster, font&#10;&#10;Description automatically generated">
            <a:extLst>
              <a:ext uri="{FF2B5EF4-FFF2-40B4-BE49-F238E27FC236}">
                <a16:creationId xmlns:a16="http://schemas.microsoft.com/office/drawing/2014/main" id="{49A9D520-9BA3-02E2-216C-286CF603E6D2}"/>
              </a:ext>
            </a:extLst>
          </p:cNvPr>
          <p:cNvPicPr>
            <a:picLocks noChangeAspect="1"/>
          </p:cNvPicPr>
          <p:nvPr/>
        </p:nvPicPr>
        <p:blipFill>
          <a:blip r:embed="rId8"/>
          <a:stretch>
            <a:fillRect/>
          </a:stretch>
        </p:blipFill>
        <p:spPr>
          <a:xfrm>
            <a:off x="10750090" y="5479092"/>
            <a:ext cx="1222705" cy="1159636"/>
          </a:xfrm>
          <a:prstGeom prst="rect">
            <a:avLst/>
          </a:prstGeom>
        </p:spPr>
      </p:pic>
    </p:spTree>
    <p:extLst>
      <p:ext uri="{BB962C8B-B14F-4D97-AF65-F5344CB8AC3E}">
        <p14:creationId xmlns:p14="http://schemas.microsoft.com/office/powerpoint/2010/main" val="2633079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CAF477-D3BF-8DBB-8C2D-E7025C619376}"/>
              </a:ext>
            </a:extLst>
          </p:cNvPr>
          <p:cNvSpPr>
            <a:spLocks noGrp="1"/>
          </p:cNvSpPr>
          <p:nvPr>
            <p:ph type="title"/>
          </p:nvPr>
        </p:nvSpPr>
        <p:spPr>
          <a:xfrm>
            <a:off x="589559" y="856180"/>
            <a:ext cx="5007513" cy="1128068"/>
          </a:xfrm>
        </p:spPr>
        <p:txBody>
          <a:bodyPr anchor="ctr">
            <a:noAutofit/>
          </a:bodyPr>
          <a:lstStyle/>
          <a:p>
            <a:r>
              <a:rPr lang="en-US" b="1" dirty="0">
                <a:latin typeface="Formata Regular" panose="02000503060000020004" pitchFamily="50" charset="0"/>
              </a:rPr>
              <a:t>Who leads a tour?</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93A7EA4-59FE-AF45-BBA4-1575F8C2CDFA}"/>
              </a:ext>
            </a:extLst>
          </p:cNvPr>
          <p:cNvSpPr>
            <a:spLocks noGrp="1"/>
          </p:cNvSpPr>
          <p:nvPr>
            <p:ph idx="1"/>
          </p:nvPr>
        </p:nvSpPr>
        <p:spPr>
          <a:xfrm>
            <a:off x="415541" y="2504349"/>
            <a:ext cx="5225900" cy="3869133"/>
          </a:xfrm>
        </p:spPr>
        <p:txBody>
          <a:bodyPr vert="horz" lIns="91440" tIns="45720" rIns="91440" bIns="45720" rtlCol="0" anchor="ctr">
            <a:noAutofit/>
          </a:bodyPr>
          <a:lstStyle/>
          <a:p>
            <a:r>
              <a:rPr lang="en-US" dirty="0">
                <a:latin typeface="Formata Regular" panose="02000503060000020004" pitchFamily="50" charset="0"/>
              </a:rPr>
              <a:t>A Group Leader</a:t>
            </a:r>
            <a:br>
              <a:rPr lang="en-US" dirty="0">
                <a:latin typeface="Formata Regular" panose="02000503060000020004" pitchFamily="50" charset="0"/>
              </a:rPr>
            </a:br>
            <a:endParaRPr lang="en-US" dirty="0">
              <a:latin typeface="Formata Regular" panose="02000503060000020004" pitchFamily="50" charset="0"/>
              <a:ea typeface="Calibri"/>
              <a:cs typeface="Calibri"/>
            </a:endParaRPr>
          </a:p>
          <a:p>
            <a:r>
              <a:rPr lang="en-US" dirty="0">
                <a:latin typeface="Formata Regular" panose="02000503060000020004" pitchFamily="50" charset="0"/>
              </a:rPr>
              <a:t>A Tour Guide</a:t>
            </a:r>
            <a:br>
              <a:rPr lang="en-US" dirty="0">
                <a:latin typeface="Formata Regular" panose="02000503060000020004" pitchFamily="50" charset="0"/>
              </a:rPr>
            </a:br>
            <a:endParaRPr lang="en-US" dirty="0">
              <a:latin typeface="Formata Regular" panose="02000503060000020004" pitchFamily="50" charset="0"/>
              <a:ea typeface="Calibri"/>
              <a:cs typeface="Calibri"/>
            </a:endParaRPr>
          </a:p>
          <a:p>
            <a:r>
              <a:rPr lang="en-US" dirty="0">
                <a:latin typeface="Formata Regular" panose="02000503060000020004" pitchFamily="50" charset="0"/>
              </a:rPr>
              <a:t>A Step-On Guide</a:t>
            </a:r>
            <a:br>
              <a:rPr lang="en-US" dirty="0">
                <a:latin typeface="Formata Regular" panose="02000503060000020004" pitchFamily="50" charset="0"/>
              </a:rPr>
            </a:br>
            <a:endParaRPr lang="en-US" dirty="0">
              <a:latin typeface="Formata Regular" panose="02000503060000020004" pitchFamily="50" charset="0"/>
              <a:ea typeface="Calibri"/>
              <a:cs typeface="Calibri"/>
            </a:endParaRPr>
          </a:p>
          <a:p>
            <a:r>
              <a:rPr lang="en-US" dirty="0">
                <a:latin typeface="Formata Regular" panose="02000503060000020004" pitchFamily="50" charset="0"/>
              </a:rPr>
              <a:t>Tour Leader/Director</a:t>
            </a:r>
            <a:br>
              <a:rPr lang="en-US" dirty="0">
                <a:latin typeface="Formata Regular" panose="02000503060000020004" pitchFamily="50" charset="0"/>
              </a:rPr>
            </a:br>
            <a:endParaRPr lang="en-US" dirty="0">
              <a:latin typeface="Formata Regular" panose="02000503060000020004" pitchFamily="50" charset="0"/>
              <a:ea typeface="Calibri"/>
              <a:cs typeface="Calibri"/>
            </a:endParaRPr>
          </a:p>
          <a:p>
            <a:r>
              <a:rPr lang="en-US" dirty="0">
                <a:latin typeface="Formata Regular" panose="02000503060000020004" pitchFamily="50" charset="0"/>
                <a:ea typeface="Calibri"/>
                <a:cs typeface="Calibri"/>
              </a:rPr>
              <a:t>Driver</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phics, graphic design, poster, font&#10;&#10;Description automatically generated">
            <a:extLst>
              <a:ext uri="{FF2B5EF4-FFF2-40B4-BE49-F238E27FC236}">
                <a16:creationId xmlns:a16="http://schemas.microsoft.com/office/drawing/2014/main" id="{47C75635-6FF8-DD5A-BD37-70AE03C49841}"/>
              </a:ext>
            </a:extLst>
          </p:cNvPr>
          <p:cNvPicPr>
            <a:picLocks noChangeAspect="1"/>
          </p:cNvPicPr>
          <p:nvPr/>
        </p:nvPicPr>
        <p:blipFill rotWithShape="1">
          <a:blip r:embed="rId3"/>
          <a:srcRect r="-1140" b="198"/>
          <a:stretch/>
        </p:blipFill>
        <p:spPr>
          <a:xfrm>
            <a:off x="5977788" y="799352"/>
            <a:ext cx="5628651" cy="5248705"/>
          </a:xfrm>
          <a:prstGeom prst="rect">
            <a:avLst/>
          </a:prstGeom>
        </p:spPr>
      </p:pic>
    </p:spTree>
    <p:extLst>
      <p:ext uri="{BB962C8B-B14F-4D97-AF65-F5344CB8AC3E}">
        <p14:creationId xmlns:p14="http://schemas.microsoft.com/office/powerpoint/2010/main" val="4134387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5375F-9356-C029-BDBE-3FF5C344E91E}"/>
              </a:ext>
            </a:extLst>
          </p:cNvPr>
          <p:cNvSpPr>
            <a:spLocks noGrp="1"/>
          </p:cNvSpPr>
          <p:nvPr>
            <p:ph type="title"/>
          </p:nvPr>
        </p:nvSpPr>
        <p:spPr/>
        <p:txBody>
          <a:bodyPr/>
          <a:lstStyle/>
          <a:p>
            <a:r>
              <a:rPr lang="en-US" b="1" dirty="0">
                <a:latin typeface="Formata Regular" panose="02000503060000020004" pitchFamily="50" charset="0"/>
              </a:rPr>
              <a:t>Types of tours	:</a:t>
            </a:r>
          </a:p>
        </p:txBody>
      </p:sp>
      <p:graphicFrame>
        <p:nvGraphicFramePr>
          <p:cNvPr id="7" name="Content Placeholder 2">
            <a:extLst>
              <a:ext uri="{FF2B5EF4-FFF2-40B4-BE49-F238E27FC236}">
                <a16:creationId xmlns:a16="http://schemas.microsoft.com/office/drawing/2014/main" id="{1A8F8C7C-D883-CB4C-3BE8-E3555DC146E9}"/>
              </a:ext>
            </a:extLst>
          </p:cNvPr>
          <p:cNvGraphicFramePr>
            <a:graphicFrameLocks noGrp="1"/>
          </p:cNvGraphicFramePr>
          <p:nvPr>
            <p:ph idx="1"/>
            <p:extLst>
              <p:ext uri="{D42A27DB-BD31-4B8C-83A1-F6EECF244321}">
                <p14:modId xmlns:p14="http://schemas.microsoft.com/office/powerpoint/2010/main" val="1687186445"/>
              </p:ext>
            </p:extLst>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graphics, graphic design, poster, font&#10;&#10;Description automatically generated">
            <a:extLst>
              <a:ext uri="{FF2B5EF4-FFF2-40B4-BE49-F238E27FC236}">
                <a16:creationId xmlns:a16="http://schemas.microsoft.com/office/drawing/2014/main" id="{E82CB7BE-641D-D829-426A-BD7725D45579}"/>
              </a:ext>
            </a:extLst>
          </p:cNvPr>
          <p:cNvPicPr>
            <a:picLocks noChangeAspect="1"/>
          </p:cNvPicPr>
          <p:nvPr/>
        </p:nvPicPr>
        <p:blipFill>
          <a:blip r:embed="rId8"/>
          <a:stretch>
            <a:fillRect/>
          </a:stretch>
        </p:blipFill>
        <p:spPr>
          <a:xfrm>
            <a:off x="10738179" y="5590718"/>
            <a:ext cx="1259335" cy="1183775"/>
          </a:xfrm>
          <a:prstGeom prst="rect">
            <a:avLst/>
          </a:prstGeom>
        </p:spPr>
      </p:pic>
    </p:spTree>
    <p:extLst>
      <p:ext uri="{BB962C8B-B14F-4D97-AF65-F5344CB8AC3E}">
        <p14:creationId xmlns:p14="http://schemas.microsoft.com/office/powerpoint/2010/main" val="3443091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DD519-0CB6-6BF9-BCD2-627B997A1F31}"/>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Formata Regular" panose="02000503060000020004" pitchFamily="50" charset="0"/>
              </a:rPr>
              <a:t>Who </a:t>
            </a:r>
            <a:br>
              <a:rPr lang="en-US" b="1" dirty="0">
                <a:solidFill>
                  <a:srgbClr val="FFFFFF"/>
                </a:solidFill>
                <a:latin typeface="Formata Regular" panose="02000503060000020004" pitchFamily="50" charset="0"/>
              </a:rPr>
            </a:br>
            <a:r>
              <a:rPr lang="en-US" b="1" dirty="0">
                <a:solidFill>
                  <a:srgbClr val="FFFFFF"/>
                </a:solidFill>
                <a:latin typeface="Formata Regular" panose="02000503060000020004" pitchFamily="50" charset="0"/>
              </a:rPr>
              <a:t>are the clients? </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002D7EE-E701-F7E1-43EC-E02779D4A6B6}"/>
              </a:ext>
            </a:extLst>
          </p:cNvPr>
          <p:cNvSpPr>
            <a:spLocks noGrp="1"/>
          </p:cNvSpPr>
          <p:nvPr>
            <p:ph idx="1"/>
          </p:nvPr>
        </p:nvSpPr>
        <p:spPr>
          <a:xfrm>
            <a:off x="4447308" y="591344"/>
            <a:ext cx="6906491" cy="5585619"/>
          </a:xfrm>
        </p:spPr>
        <p:txBody>
          <a:bodyPr anchor="ctr">
            <a:normAutofit/>
          </a:bodyPr>
          <a:lstStyle/>
          <a:p>
            <a:pPr marL="514350" indent="-514350">
              <a:buFont typeface="+mj-lt"/>
              <a:buAutoNum type="arabicPeriod"/>
            </a:pPr>
            <a:r>
              <a:rPr lang="en-US" b="1" dirty="0">
                <a:latin typeface="Formata Regular" panose="02000503060000020004" pitchFamily="50" charset="0"/>
              </a:rPr>
              <a:t>Retail group tours</a:t>
            </a:r>
          </a:p>
          <a:p>
            <a:pPr marL="514350" indent="-514350">
              <a:buFont typeface="+mj-lt"/>
              <a:buAutoNum type="arabicPeriod"/>
            </a:pPr>
            <a:r>
              <a:rPr lang="en-US" b="1" dirty="0">
                <a:latin typeface="Formata Regular" panose="02000503060000020004" pitchFamily="50" charset="0"/>
              </a:rPr>
              <a:t>Pre-formed group</a:t>
            </a:r>
            <a:endParaRPr lang="en-US" dirty="0">
              <a:latin typeface="Formata Regular" panose="02000503060000020004" pitchFamily="50" charset="0"/>
              <a:cs typeface="Calibri"/>
            </a:endParaRPr>
          </a:p>
          <a:p>
            <a:pPr marL="514350" indent="-514350">
              <a:buFont typeface="+mj-lt"/>
              <a:buAutoNum type="arabicPeriod"/>
            </a:pPr>
            <a:r>
              <a:rPr lang="en-US" b="1" dirty="0">
                <a:latin typeface="Formata Regular" panose="02000503060000020004" pitchFamily="50" charset="0"/>
              </a:rPr>
              <a:t>Special interest groups</a:t>
            </a:r>
          </a:p>
          <a:p>
            <a:pPr marL="514350" indent="-514350">
              <a:buFont typeface="+mj-lt"/>
              <a:buAutoNum type="arabicPeriod"/>
            </a:pPr>
            <a:r>
              <a:rPr lang="en-US" b="1" dirty="0">
                <a:latin typeface="Formata Regular" panose="02000503060000020004" pitchFamily="50" charset="0"/>
              </a:rPr>
              <a:t>SMERF groups</a:t>
            </a:r>
            <a:endParaRPr lang="en-US" dirty="0">
              <a:latin typeface="Formata Regular" panose="02000503060000020004" pitchFamily="50" charset="0"/>
              <a:cs typeface="Calibri"/>
            </a:endParaRPr>
          </a:p>
        </p:txBody>
      </p:sp>
      <p:pic>
        <p:nvPicPr>
          <p:cNvPr id="5" name="Picture 4" descr="A picture containing graphics, graphic design, poster, font&#10;&#10;Description automatically generated">
            <a:extLst>
              <a:ext uri="{FF2B5EF4-FFF2-40B4-BE49-F238E27FC236}">
                <a16:creationId xmlns:a16="http://schemas.microsoft.com/office/drawing/2014/main" id="{5AB9D9F5-14B8-7F60-DCB1-7D8DD8276214}"/>
              </a:ext>
            </a:extLst>
          </p:cNvPr>
          <p:cNvPicPr>
            <a:picLocks noChangeAspect="1"/>
          </p:cNvPicPr>
          <p:nvPr/>
        </p:nvPicPr>
        <p:blipFill>
          <a:blip r:embed="rId3"/>
          <a:stretch>
            <a:fillRect/>
          </a:stretch>
        </p:blipFill>
        <p:spPr>
          <a:xfrm>
            <a:off x="9592118" y="268442"/>
            <a:ext cx="2309704" cy="2187037"/>
          </a:xfrm>
          <a:prstGeom prst="rect">
            <a:avLst/>
          </a:prstGeom>
        </p:spPr>
      </p:pic>
    </p:spTree>
    <p:extLst>
      <p:ext uri="{BB962C8B-B14F-4D97-AF65-F5344CB8AC3E}">
        <p14:creationId xmlns:p14="http://schemas.microsoft.com/office/powerpoint/2010/main" val="2522689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outdoor, grass, transport, parked&#10;&#10;Description automatically generated">
            <a:extLst>
              <a:ext uri="{FF2B5EF4-FFF2-40B4-BE49-F238E27FC236}">
                <a16:creationId xmlns:a16="http://schemas.microsoft.com/office/drawing/2014/main" id="{E736D1BB-9805-9344-85F0-68CD9F50FE37}"/>
              </a:ext>
            </a:extLst>
          </p:cNvPr>
          <p:cNvPicPr>
            <a:picLocks noChangeAspect="1"/>
          </p:cNvPicPr>
          <p:nvPr/>
        </p:nvPicPr>
        <p:blipFill rotWithShape="1">
          <a:blip r:embed="rId3"/>
          <a:srcRect l="9245" t="3318" r="26124" b="5731"/>
          <a:stretch/>
        </p:blipFill>
        <p:spPr>
          <a:xfrm>
            <a:off x="3523488" y="10"/>
            <a:ext cx="8667856" cy="6861106"/>
          </a:xfrm>
          <a:prstGeom prst="rect">
            <a:avLst/>
          </a:prstGeom>
        </p:spPr>
      </p:pic>
      <p:sp>
        <p:nvSpPr>
          <p:cNvPr id="55" name="Rectangle 5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2FB717-AF47-D2FB-251B-EA2BA961BEF3}"/>
              </a:ext>
            </a:extLst>
          </p:cNvPr>
          <p:cNvSpPr>
            <a:spLocks noGrp="1"/>
          </p:cNvSpPr>
          <p:nvPr>
            <p:ph type="title"/>
          </p:nvPr>
        </p:nvSpPr>
        <p:spPr>
          <a:xfrm>
            <a:off x="278329" y="83432"/>
            <a:ext cx="5817671" cy="2073965"/>
          </a:xfrm>
        </p:spPr>
        <p:txBody>
          <a:bodyPr anchor="b">
            <a:noAutofit/>
          </a:bodyPr>
          <a:lstStyle/>
          <a:p>
            <a:r>
              <a:rPr lang="en-US" b="1" dirty="0">
                <a:latin typeface="Formata Regular" panose="02000503060000020004" pitchFamily="50" charset="0"/>
              </a:rPr>
              <a:t>What is a Bus Operator or Motor Coach Carrier?</a:t>
            </a:r>
          </a:p>
        </p:txBody>
      </p:sp>
      <p:sp>
        <p:nvSpPr>
          <p:cNvPr id="57" name="Rectangle 5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9" name="Rectangle 5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F5919A5-644C-3417-8613-1152691E4019}"/>
              </a:ext>
            </a:extLst>
          </p:cNvPr>
          <p:cNvSpPr>
            <a:spLocks noGrp="1"/>
          </p:cNvSpPr>
          <p:nvPr>
            <p:ph idx="1"/>
          </p:nvPr>
        </p:nvSpPr>
        <p:spPr>
          <a:xfrm>
            <a:off x="343804" y="2690932"/>
            <a:ext cx="6003208" cy="3846498"/>
          </a:xfrm>
        </p:spPr>
        <p:txBody>
          <a:bodyPr vert="horz" lIns="91440" tIns="45720" rIns="91440" bIns="45720" rtlCol="0" anchor="t">
            <a:noAutofit/>
          </a:bodyPr>
          <a:lstStyle/>
          <a:p>
            <a:pPr marL="0" indent="0" fontAlgn="base">
              <a:spcAft>
                <a:spcPts val="600"/>
              </a:spcAft>
              <a:buNone/>
            </a:pPr>
            <a:r>
              <a:rPr lang="en-US" sz="2000" b="0" i="0" dirty="0">
                <a:effectLst/>
                <a:latin typeface="Formata Regular" panose="02000503060000020004" pitchFamily="50" charset="0"/>
              </a:rPr>
              <a:t>Bus operators/</a:t>
            </a:r>
            <a:r>
              <a:rPr lang="en-US" sz="2000" dirty="0">
                <a:latin typeface="Formata Regular" panose="02000503060000020004" pitchFamily="50" charset="0"/>
              </a:rPr>
              <a:t>motor coach</a:t>
            </a:r>
            <a:r>
              <a:rPr lang="en-US" sz="2000" b="0" i="0" dirty="0">
                <a:effectLst/>
                <a:latin typeface="Formata Regular" panose="02000503060000020004" pitchFamily="50" charset="0"/>
              </a:rPr>
              <a:t> carriers are private companies that own motor coaches and/or other passenger vehicles and perform a variety of transportation services, such as:</a:t>
            </a:r>
            <a:endParaRPr lang="en-US" sz="2000" dirty="0">
              <a:latin typeface="Formata Regular" panose="02000503060000020004" pitchFamily="50" charset="0"/>
              <a:ea typeface="Calibri"/>
              <a:cs typeface="Calibri"/>
            </a:endParaRPr>
          </a:p>
          <a:p>
            <a:pPr marL="171450" indent="-171450">
              <a:spcAft>
                <a:spcPts val="600"/>
              </a:spcAft>
            </a:pPr>
            <a:r>
              <a:rPr lang="en-US" sz="2000" dirty="0">
                <a:latin typeface="Formata Regular" panose="02000503060000020004" pitchFamily="50" charset="0"/>
              </a:rPr>
              <a:t>Charters</a:t>
            </a:r>
          </a:p>
          <a:p>
            <a:pPr marL="171450" indent="-171450">
              <a:spcAft>
                <a:spcPts val="600"/>
              </a:spcAft>
            </a:pPr>
            <a:r>
              <a:rPr lang="en-US" sz="2000" dirty="0">
                <a:latin typeface="Formata Regular" panose="02000503060000020004" pitchFamily="50" charset="0"/>
              </a:rPr>
              <a:t>Scheduled bus services</a:t>
            </a:r>
          </a:p>
          <a:p>
            <a:r>
              <a:rPr lang="en-US" sz="2000" dirty="0">
                <a:latin typeface="Formata Regular" panose="02000503060000020004" pitchFamily="50" charset="0"/>
              </a:rPr>
              <a:t>Shuttle buses</a:t>
            </a:r>
            <a:endParaRPr lang="en-US" sz="2000" dirty="0">
              <a:latin typeface="Formata Regular" panose="02000503060000020004" pitchFamily="50" charset="0"/>
              <a:ea typeface="Calibri"/>
              <a:cs typeface="Calibri"/>
            </a:endParaRPr>
          </a:p>
          <a:p>
            <a:r>
              <a:rPr lang="en-US" sz="2000" dirty="0">
                <a:latin typeface="Formata Regular" panose="02000503060000020004" pitchFamily="50" charset="0"/>
              </a:rPr>
              <a:t>Line runs</a:t>
            </a:r>
          </a:p>
          <a:p>
            <a:r>
              <a:rPr lang="en-US" sz="2000" dirty="0">
                <a:latin typeface="Formata Regular" panose="02000503060000020004" pitchFamily="50" charset="0"/>
              </a:rPr>
              <a:t>School Buses</a:t>
            </a:r>
          </a:p>
          <a:p>
            <a:r>
              <a:rPr lang="en-US" sz="2000" dirty="0">
                <a:latin typeface="Formata Regular" panose="02000503060000020004" pitchFamily="50" charset="0"/>
              </a:rPr>
              <a:t>Sightseeing</a:t>
            </a:r>
            <a:endParaRPr lang="en-US" sz="2000" dirty="0">
              <a:latin typeface="Formata Regular" panose="02000503060000020004" pitchFamily="50" charset="0"/>
              <a:ea typeface="Calibri"/>
              <a:cs typeface="Calibri"/>
            </a:endParaRPr>
          </a:p>
        </p:txBody>
      </p:sp>
    </p:spTree>
    <p:extLst>
      <p:ext uri="{BB962C8B-B14F-4D97-AF65-F5344CB8AC3E}">
        <p14:creationId xmlns:p14="http://schemas.microsoft.com/office/powerpoint/2010/main" val="2180271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22D6DB073E2A49BD372BAF52F22A11" ma:contentTypeVersion="16" ma:contentTypeDescription="Create a new document." ma:contentTypeScope="" ma:versionID="83a28d936de64ed5512954503229741d">
  <xsd:schema xmlns:xsd="http://www.w3.org/2001/XMLSchema" xmlns:xs="http://www.w3.org/2001/XMLSchema" xmlns:p="http://schemas.microsoft.com/office/2006/metadata/properties" xmlns:ns2="3a84cb1e-094b-4c7f-b841-d66cec2d0476" xmlns:ns3="f8b1f9d5-7622-4960-b3d7-5e72594c5394" targetNamespace="http://schemas.microsoft.com/office/2006/metadata/properties" ma:root="true" ma:fieldsID="23ca06ddbe69bab0500270ee18c1f153" ns2:_="" ns3:_="">
    <xsd:import namespace="3a84cb1e-094b-4c7f-b841-d66cec2d0476"/>
    <xsd:import namespace="f8b1f9d5-7622-4960-b3d7-5e72594c5394"/>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84cb1e-094b-4c7f-b841-d66cec2d04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1acd177-414b-47b2-af02-288af0099d8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8b1f9d5-7622-4960-b3d7-5e72594c539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f9367ac-c916-4c7b-a73c-3418e259f8d6}" ma:internalName="TaxCatchAll" ma:showField="CatchAllData" ma:web="f8b1f9d5-7622-4960-b3d7-5e72594c53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a84cb1e-094b-4c7f-b841-d66cec2d0476">
      <Terms xmlns="http://schemas.microsoft.com/office/infopath/2007/PartnerControls"/>
    </lcf76f155ced4ddcb4097134ff3c332f>
    <TaxCatchAll xmlns="f8b1f9d5-7622-4960-b3d7-5e72594c5394" xsi:nil="true"/>
  </documentManagement>
</p:properties>
</file>

<file path=customXml/itemProps1.xml><?xml version="1.0" encoding="utf-8"?>
<ds:datastoreItem xmlns:ds="http://schemas.openxmlformats.org/officeDocument/2006/customXml" ds:itemID="{78093F2E-2955-4CFD-987A-9E279E11D354}">
  <ds:schemaRefs>
    <ds:schemaRef ds:uri="3a84cb1e-094b-4c7f-b841-d66cec2d0476"/>
    <ds:schemaRef ds:uri="f8b1f9d5-7622-4960-b3d7-5e72594c53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263C122-91EB-4415-8CB5-3DBF9132187E}">
  <ds:schemaRefs>
    <ds:schemaRef ds:uri="http://schemas.microsoft.com/sharepoint/v3/contenttype/forms"/>
  </ds:schemaRefs>
</ds:datastoreItem>
</file>

<file path=customXml/itemProps3.xml><?xml version="1.0" encoding="utf-8"?>
<ds:datastoreItem xmlns:ds="http://schemas.openxmlformats.org/officeDocument/2006/customXml" ds:itemID="{07F987A3-B990-47E1-A5CA-5B4777664EFD}">
  <ds:schemaRefs>
    <ds:schemaRef ds:uri="3a84cb1e-094b-4c7f-b841-d66cec2d0476"/>
    <ds:schemaRef ds:uri="f8b1f9d5-7622-4960-b3d7-5e72594c539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TotalTime>
  <Words>2847</Words>
  <Application>Microsoft Office PowerPoint</Application>
  <PresentationFormat>Widescreen</PresentationFormat>
  <Paragraphs>328</Paragraphs>
  <Slides>28</Slides>
  <Notes>24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Arial,Sans-Serif</vt:lpstr>
      <vt:lpstr>Calibri</vt:lpstr>
      <vt:lpstr>Calibri Light</vt:lpstr>
      <vt:lpstr>Formata Regular</vt:lpstr>
      <vt:lpstr>Office Theme</vt:lpstr>
      <vt:lpstr>Office Theme</vt:lpstr>
      <vt:lpstr>What is Travel Trade?</vt:lpstr>
      <vt:lpstr>What is OMCA?</vt:lpstr>
      <vt:lpstr>What is Travel Trade?</vt:lpstr>
      <vt:lpstr>Types of Operators</vt:lpstr>
      <vt:lpstr>What is the difference between a tour  and an itinerary?</vt:lpstr>
      <vt:lpstr>Who leads a tour?</vt:lpstr>
      <vt:lpstr>Types of tours :</vt:lpstr>
      <vt:lpstr>Who  are the clients? </vt:lpstr>
      <vt:lpstr>What is a Bus Operator or Motor Coach Carrier?</vt:lpstr>
      <vt:lpstr>PowerPoint Presentation</vt:lpstr>
      <vt:lpstr>How do you track Return on Investment (ROI)</vt:lpstr>
      <vt:lpstr>What does Travel Trade mean to your business?</vt:lpstr>
      <vt:lpstr>What does Travel Trade mean to your Destination?</vt:lpstr>
      <vt:lpstr>How do Tour Operators do business? </vt:lpstr>
      <vt:lpstr>What Do Tour Operators Need to Sell Your Products?</vt:lpstr>
      <vt:lpstr>How do you attract this market to your property?</vt:lpstr>
      <vt:lpstr>Sales 101</vt:lpstr>
      <vt:lpstr>What are Profile Sheets?</vt:lpstr>
      <vt:lpstr>Marketing 101</vt:lpstr>
      <vt:lpstr>What is a FAM tour?  The best way to sell your product is for the client to experience it.</vt:lpstr>
      <vt:lpstr>How do I network?</vt:lpstr>
      <vt:lpstr>What is the OMCA Marketplace?</vt:lpstr>
      <vt:lpstr>How do you budget for this market?</vt:lpstr>
      <vt:lpstr>How do you train your staff on the importance of this market?</vt:lpstr>
      <vt:lpstr>OMCA Member Tool Kit</vt:lpstr>
      <vt:lpstr>Be in the know:  Receive updates and know what is happening in the industry</vt:lpstr>
      <vt:lpstr>Questions?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Travel Trade?</dc:title>
  <dc:creator>Jennifer McGregor</dc:creator>
  <cp:lastModifiedBy>Stevie McKeeman</cp:lastModifiedBy>
  <cp:revision>367</cp:revision>
  <dcterms:created xsi:type="dcterms:W3CDTF">2023-05-30T17:41:28Z</dcterms:created>
  <dcterms:modified xsi:type="dcterms:W3CDTF">2023-06-07T12:27:00Z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0x0101005522D6DB073E2A49BD372BAF52F22A11</vt:lpwstr>
  </property>
  <property fmtid="{D5CDD505-2E9C-101B-9397-08002B2CF9AE}" pid="3" name="MediaServiceImageTags">
    <vt:lpwstr/>
  </property>
</Properties>
</file>